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2"/>
  </p:notesMasterIdLst>
  <p:handoutMasterIdLst>
    <p:handoutMasterId r:id="rId33"/>
  </p:handoutMasterIdLst>
  <p:sldIdLst>
    <p:sldId id="257" r:id="rId5"/>
    <p:sldId id="259" r:id="rId6"/>
    <p:sldId id="260" r:id="rId7"/>
    <p:sldId id="261" r:id="rId8"/>
    <p:sldId id="262" r:id="rId9"/>
    <p:sldId id="264" r:id="rId10"/>
    <p:sldId id="263" r:id="rId11"/>
    <p:sldId id="265" r:id="rId12"/>
    <p:sldId id="266" r:id="rId13"/>
    <p:sldId id="267"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D2952-205F-4FD8-B5D5-1D4F5754BA5D}" v="62" dt="2023-05-14T16:20:10.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66" autoAdjust="0"/>
    <p:restoredTop sz="93725" autoAdjust="0"/>
  </p:normalViewPr>
  <p:slideViewPr>
    <p:cSldViewPr snapToGrid="0">
      <p:cViewPr varScale="1">
        <p:scale>
          <a:sx n="59" d="100"/>
          <a:sy n="59" d="100"/>
        </p:scale>
        <p:origin x="56" y="22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ca J K" userId="bdeda2da-be24-4a23-aac2-a08df7222794" providerId="ADAL" clId="{867D2952-205F-4FD8-B5D5-1D4F5754BA5D}"/>
    <pc:docChg chg="undo redo custSel addSld delSld modSld sldOrd">
      <pc:chgData name="Monica J K" userId="bdeda2da-be24-4a23-aac2-a08df7222794" providerId="ADAL" clId="{867D2952-205F-4FD8-B5D5-1D4F5754BA5D}" dt="2023-05-14T16:20:39.242" v="2402" actId="962"/>
      <pc:docMkLst>
        <pc:docMk/>
      </pc:docMkLst>
      <pc:sldChg chg="delSp modSp add del mod">
        <pc:chgData name="Monica J K" userId="bdeda2da-be24-4a23-aac2-a08df7222794" providerId="ADAL" clId="{867D2952-205F-4FD8-B5D5-1D4F5754BA5D}" dt="2023-05-14T10:24:11.984" v="1293" actId="478"/>
        <pc:sldMkLst>
          <pc:docMk/>
          <pc:sldMk cId="469290898" sldId="259"/>
        </pc:sldMkLst>
        <pc:spChg chg="del mod">
          <ac:chgData name="Monica J K" userId="bdeda2da-be24-4a23-aac2-a08df7222794" providerId="ADAL" clId="{867D2952-205F-4FD8-B5D5-1D4F5754BA5D}" dt="2023-05-14T10:24:05.685" v="1291" actId="478"/>
          <ac:spMkLst>
            <pc:docMk/>
            <pc:sldMk cId="469290898" sldId="259"/>
            <ac:spMk id="4" creationId="{AEE57BE4-904E-CD2F-4D67-72B6B0FF5AB5}"/>
          </ac:spMkLst>
        </pc:spChg>
        <pc:spChg chg="del mod">
          <ac:chgData name="Monica J K" userId="bdeda2da-be24-4a23-aac2-a08df7222794" providerId="ADAL" clId="{867D2952-205F-4FD8-B5D5-1D4F5754BA5D}" dt="2023-05-14T10:24:11.984" v="1293" actId="478"/>
          <ac:spMkLst>
            <pc:docMk/>
            <pc:sldMk cId="469290898" sldId="259"/>
            <ac:spMk id="5" creationId="{77F9397C-75D3-B421-7C12-E9509E8719D2}"/>
          </ac:spMkLst>
        </pc:spChg>
      </pc:sldChg>
      <pc:sldChg chg="delSp mod">
        <pc:chgData name="Monica J K" userId="bdeda2da-be24-4a23-aac2-a08df7222794" providerId="ADAL" clId="{867D2952-205F-4FD8-B5D5-1D4F5754BA5D}" dt="2023-05-14T10:24:21.094" v="1295" actId="478"/>
        <pc:sldMkLst>
          <pc:docMk/>
          <pc:sldMk cId="4245283598" sldId="260"/>
        </pc:sldMkLst>
        <pc:spChg chg="del">
          <ac:chgData name="Monica J K" userId="bdeda2da-be24-4a23-aac2-a08df7222794" providerId="ADAL" clId="{867D2952-205F-4FD8-B5D5-1D4F5754BA5D}" dt="2023-05-14T10:24:17.846" v="1294" actId="478"/>
          <ac:spMkLst>
            <pc:docMk/>
            <pc:sldMk cId="4245283598" sldId="260"/>
            <ac:spMk id="4" creationId="{5A433E37-4EA7-0E52-C2B2-84613EB7EE65}"/>
          </ac:spMkLst>
        </pc:spChg>
        <pc:spChg chg="del">
          <ac:chgData name="Monica J K" userId="bdeda2da-be24-4a23-aac2-a08df7222794" providerId="ADAL" clId="{867D2952-205F-4FD8-B5D5-1D4F5754BA5D}" dt="2023-05-14T10:24:21.094" v="1295" actId="478"/>
          <ac:spMkLst>
            <pc:docMk/>
            <pc:sldMk cId="4245283598" sldId="260"/>
            <ac:spMk id="5" creationId="{EBBD1841-4CF4-1DFC-0405-6990CFBD627E}"/>
          </ac:spMkLst>
        </pc:spChg>
      </pc:sldChg>
      <pc:sldChg chg="delSp mod">
        <pc:chgData name="Monica J K" userId="bdeda2da-be24-4a23-aac2-a08df7222794" providerId="ADAL" clId="{867D2952-205F-4FD8-B5D5-1D4F5754BA5D}" dt="2023-05-14T10:24:29.051" v="1297" actId="478"/>
        <pc:sldMkLst>
          <pc:docMk/>
          <pc:sldMk cId="4254023350" sldId="261"/>
        </pc:sldMkLst>
        <pc:spChg chg="del">
          <ac:chgData name="Monica J K" userId="bdeda2da-be24-4a23-aac2-a08df7222794" providerId="ADAL" clId="{867D2952-205F-4FD8-B5D5-1D4F5754BA5D}" dt="2023-05-14T10:24:25.343" v="1296" actId="478"/>
          <ac:spMkLst>
            <pc:docMk/>
            <pc:sldMk cId="4254023350" sldId="261"/>
            <ac:spMk id="2" creationId="{C36A6797-DD79-1B84-F5B6-F48822587EA3}"/>
          </ac:spMkLst>
        </pc:spChg>
        <pc:spChg chg="del">
          <ac:chgData name="Monica J K" userId="bdeda2da-be24-4a23-aac2-a08df7222794" providerId="ADAL" clId="{867D2952-205F-4FD8-B5D5-1D4F5754BA5D}" dt="2023-05-14T10:24:29.051" v="1297" actId="478"/>
          <ac:spMkLst>
            <pc:docMk/>
            <pc:sldMk cId="4254023350" sldId="261"/>
            <ac:spMk id="3" creationId="{8D64ECCA-4D19-AA85-C42B-843F2D37D452}"/>
          </ac:spMkLst>
        </pc:spChg>
      </pc:sldChg>
      <pc:sldChg chg="delSp mod">
        <pc:chgData name="Monica J K" userId="bdeda2da-be24-4a23-aac2-a08df7222794" providerId="ADAL" clId="{867D2952-205F-4FD8-B5D5-1D4F5754BA5D}" dt="2023-05-14T10:24:36.700" v="1299" actId="478"/>
        <pc:sldMkLst>
          <pc:docMk/>
          <pc:sldMk cId="178118845" sldId="262"/>
        </pc:sldMkLst>
        <pc:spChg chg="del">
          <ac:chgData name="Monica J K" userId="bdeda2da-be24-4a23-aac2-a08df7222794" providerId="ADAL" clId="{867D2952-205F-4FD8-B5D5-1D4F5754BA5D}" dt="2023-05-14T10:24:34.057" v="1298" actId="478"/>
          <ac:spMkLst>
            <pc:docMk/>
            <pc:sldMk cId="178118845" sldId="262"/>
            <ac:spMk id="2" creationId="{655C40FE-416C-3792-82B7-5B0CB7DF50C5}"/>
          </ac:spMkLst>
        </pc:spChg>
        <pc:spChg chg="del">
          <ac:chgData name="Monica J K" userId="bdeda2da-be24-4a23-aac2-a08df7222794" providerId="ADAL" clId="{867D2952-205F-4FD8-B5D5-1D4F5754BA5D}" dt="2023-05-14T10:24:36.700" v="1299" actId="478"/>
          <ac:spMkLst>
            <pc:docMk/>
            <pc:sldMk cId="178118845" sldId="262"/>
            <ac:spMk id="3" creationId="{F81E400A-EE5E-4EB4-F731-8DA43BA50758}"/>
          </ac:spMkLst>
        </pc:spChg>
      </pc:sldChg>
      <pc:sldChg chg="delSp modSp mod">
        <pc:chgData name="Monica J K" userId="bdeda2da-be24-4a23-aac2-a08df7222794" providerId="ADAL" clId="{867D2952-205F-4FD8-B5D5-1D4F5754BA5D}" dt="2023-05-14T10:25:00.095" v="1305" actId="478"/>
        <pc:sldMkLst>
          <pc:docMk/>
          <pc:sldMk cId="1966745269" sldId="263"/>
        </pc:sldMkLst>
        <pc:spChg chg="del">
          <ac:chgData name="Monica J K" userId="bdeda2da-be24-4a23-aac2-a08df7222794" providerId="ADAL" clId="{867D2952-205F-4FD8-B5D5-1D4F5754BA5D}" dt="2023-05-14T10:24:52.266" v="1302" actId="478"/>
          <ac:spMkLst>
            <pc:docMk/>
            <pc:sldMk cId="1966745269" sldId="263"/>
            <ac:spMk id="2" creationId="{6040ECC8-1968-3D7F-1C88-7A1DA1E36A08}"/>
          </ac:spMkLst>
        </pc:spChg>
        <pc:spChg chg="del mod">
          <ac:chgData name="Monica J K" userId="bdeda2da-be24-4a23-aac2-a08df7222794" providerId="ADAL" clId="{867D2952-205F-4FD8-B5D5-1D4F5754BA5D}" dt="2023-05-14T10:25:00.095" v="1305" actId="478"/>
          <ac:spMkLst>
            <pc:docMk/>
            <pc:sldMk cId="1966745269" sldId="263"/>
            <ac:spMk id="3" creationId="{3E3DB36E-8291-E8CC-CE8B-DB655900C505}"/>
          </ac:spMkLst>
        </pc:spChg>
        <pc:picChg chg="mod">
          <ac:chgData name="Monica J K" userId="bdeda2da-be24-4a23-aac2-a08df7222794" providerId="ADAL" clId="{867D2952-205F-4FD8-B5D5-1D4F5754BA5D}" dt="2023-05-14T10:24:53.994" v="1303" actId="1076"/>
          <ac:picMkLst>
            <pc:docMk/>
            <pc:sldMk cId="1966745269" sldId="263"/>
            <ac:picMk id="8" creationId="{73A39C80-3B30-8FD2-ECA5-3A60AAA894EC}"/>
          </ac:picMkLst>
        </pc:picChg>
      </pc:sldChg>
      <pc:sldChg chg="delSp mod">
        <pc:chgData name="Monica J K" userId="bdeda2da-be24-4a23-aac2-a08df7222794" providerId="ADAL" clId="{867D2952-205F-4FD8-B5D5-1D4F5754BA5D}" dt="2023-05-14T10:24:46.390" v="1301" actId="478"/>
        <pc:sldMkLst>
          <pc:docMk/>
          <pc:sldMk cId="3382416654" sldId="264"/>
        </pc:sldMkLst>
        <pc:spChg chg="del">
          <ac:chgData name="Monica J K" userId="bdeda2da-be24-4a23-aac2-a08df7222794" providerId="ADAL" clId="{867D2952-205F-4FD8-B5D5-1D4F5754BA5D}" dt="2023-05-14T10:24:42.598" v="1300" actId="478"/>
          <ac:spMkLst>
            <pc:docMk/>
            <pc:sldMk cId="3382416654" sldId="264"/>
            <ac:spMk id="2" creationId="{386D0FA3-0A26-83ED-6D3C-00AC98C16874}"/>
          </ac:spMkLst>
        </pc:spChg>
        <pc:spChg chg="del">
          <ac:chgData name="Monica J K" userId="bdeda2da-be24-4a23-aac2-a08df7222794" providerId="ADAL" clId="{867D2952-205F-4FD8-B5D5-1D4F5754BA5D}" dt="2023-05-14T10:24:46.390" v="1301" actId="478"/>
          <ac:spMkLst>
            <pc:docMk/>
            <pc:sldMk cId="3382416654" sldId="264"/>
            <ac:spMk id="3" creationId="{0AAE45C2-089B-F2A8-99E6-C14C6CF7D5F5}"/>
          </ac:spMkLst>
        </pc:spChg>
      </pc:sldChg>
      <pc:sldChg chg="addSp delSp modSp mod setBg">
        <pc:chgData name="Monica J K" userId="bdeda2da-be24-4a23-aac2-a08df7222794" providerId="ADAL" clId="{867D2952-205F-4FD8-B5D5-1D4F5754BA5D}" dt="2023-05-14T10:25:08.246" v="1307" actId="478"/>
        <pc:sldMkLst>
          <pc:docMk/>
          <pc:sldMk cId="3398292642" sldId="265"/>
        </pc:sldMkLst>
        <pc:spChg chg="mod">
          <ac:chgData name="Monica J K" userId="bdeda2da-be24-4a23-aac2-a08df7222794" providerId="ADAL" clId="{867D2952-205F-4FD8-B5D5-1D4F5754BA5D}" dt="2023-05-14T10:02:56.730" v="484" actId="26606"/>
          <ac:spMkLst>
            <pc:docMk/>
            <pc:sldMk cId="3398292642" sldId="265"/>
            <ac:spMk id="2" creationId="{8CD9833A-E9F0-D484-5AAA-0882EB194155}"/>
          </ac:spMkLst>
        </pc:spChg>
        <pc:spChg chg="add del mod">
          <ac:chgData name="Monica J K" userId="bdeda2da-be24-4a23-aac2-a08df7222794" providerId="ADAL" clId="{867D2952-205F-4FD8-B5D5-1D4F5754BA5D}" dt="2023-05-14T10:02:41.545" v="480" actId="26606"/>
          <ac:spMkLst>
            <pc:docMk/>
            <pc:sldMk cId="3398292642" sldId="265"/>
            <ac:spMk id="3" creationId="{15862C55-24D0-DC49-FB1C-5D21A82D1E34}"/>
          </ac:spMkLst>
        </pc:spChg>
        <pc:spChg chg="del mod">
          <ac:chgData name="Monica J K" userId="bdeda2da-be24-4a23-aac2-a08df7222794" providerId="ADAL" clId="{867D2952-205F-4FD8-B5D5-1D4F5754BA5D}" dt="2023-05-14T10:25:05.588" v="1306" actId="478"/>
          <ac:spMkLst>
            <pc:docMk/>
            <pc:sldMk cId="3398292642" sldId="265"/>
            <ac:spMk id="4" creationId="{D6B574F2-A14B-432E-EF14-6DB9F9CA0083}"/>
          </ac:spMkLst>
        </pc:spChg>
        <pc:spChg chg="del mod">
          <ac:chgData name="Monica J K" userId="bdeda2da-be24-4a23-aac2-a08df7222794" providerId="ADAL" clId="{867D2952-205F-4FD8-B5D5-1D4F5754BA5D}" dt="2023-05-14T10:25:08.246" v="1307" actId="478"/>
          <ac:spMkLst>
            <pc:docMk/>
            <pc:sldMk cId="3398292642" sldId="265"/>
            <ac:spMk id="5" creationId="{73D9F0EA-77CE-D826-EFC5-D81C0594A753}"/>
          </ac:spMkLst>
        </pc:spChg>
        <pc:spChg chg="mod">
          <ac:chgData name="Monica J K" userId="bdeda2da-be24-4a23-aac2-a08df7222794" providerId="ADAL" clId="{867D2952-205F-4FD8-B5D5-1D4F5754BA5D}" dt="2023-05-14T10:02:56.730" v="484" actId="26606"/>
          <ac:spMkLst>
            <pc:docMk/>
            <pc:sldMk cId="3398292642" sldId="265"/>
            <ac:spMk id="6" creationId="{9D9CA057-66FB-2AA8-C609-34270A3C628D}"/>
          </ac:spMkLst>
        </pc:spChg>
        <pc:spChg chg="add del">
          <ac:chgData name="Monica J K" userId="bdeda2da-be24-4a23-aac2-a08df7222794" providerId="ADAL" clId="{867D2952-205F-4FD8-B5D5-1D4F5754BA5D}" dt="2023-05-14T09:57:44.442" v="118" actId="26606"/>
          <ac:spMkLst>
            <pc:docMk/>
            <pc:sldMk cId="3398292642" sldId="265"/>
            <ac:spMk id="9" creationId="{60B7752B-728D-4CA3-8923-C4F7F77029E3}"/>
          </ac:spMkLst>
        </pc:spChg>
        <pc:spChg chg="add del">
          <ac:chgData name="Monica J K" userId="bdeda2da-be24-4a23-aac2-a08df7222794" providerId="ADAL" clId="{867D2952-205F-4FD8-B5D5-1D4F5754BA5D}" dt="2023-05-14T09:57:44.442" v="118" actId="26606"/>
          <ac:spMkLst>
            <pc:docMk/>
            <pc:sldMk cId="3398292642" sldId="265"/>
            <ac:spMk id="10" creationId="{88392DC7-0988-443B-A0D0-E726C7DB622B}"/>
          </ac:spMkLst>
        </pc:spChg>
        <pc:spChg chg="add del">
          <ac:chgData name="Monica J K" userId="bdeda2da-be24-4a23-aac2-a08df7222794" providerId="ADAL" clId="{867D2952-205F-4FD8-B5D5-1D4F5754BA5D}" dt="2023-05-14T09:53:41.318" v="1" actId="26606"/>
          <ac:spMkLst>
            <pc:docMk/>
            <pc:sldMk cId="3398292642" sldId="265"/>
            <ac:spMk id="12" creationId="{60B7752B-728D-4CA3-8923-C4F7F77029E3}"/>
          </ac:spMkLst>
        </pc:spChg>
        <pc:spChg chg="add del">
          <ac:chgData name="Monica J K" userId="bdeda2da-be24-4a23-aac2-a08df7222794" providerId="ADAL" clId="{867D2952-205F-4FD8-B5D5-1D4F5754BA5D}" dt="2023-05-14T09:57:48.562" v="120" actId="26606"/>
          <ac:spMkLst>
            <pc:docMk/>
            <pc:sldMk cId="3398292642" sldId="265"/>
            <ac:spMk id="13" creationId="{60B7752B-728D-4CA3-8923-C4F7F77029E3}"/>
          </ac:spMkLst>
        </pc:spChg>
        <pc:spChg chg="add del">
          <ac:chgData name="Monica J K" userId="bdeda2da-be24-4a23-aac2-a08df7222794" providerId="ADAL" clId="{867D2952-205F-4FD8-B5D5-1D4F5754BA5D}" dt="2023-05-14T09:53:41.318" v="1" actId="26606"/>
          <ac:spMkLst>
            <pc:docMk/>
            <pc:sldMk cId="3398292642" sldId="265"/>
            <ac:spMk id="14" creationId="{429899A3-416E-4DB5-846D-023526052013}"/>
          </ac:spMkLst>
        </pc:spChg>
        <pc:spChg chg="add del">
          <ac:chgData name="Monica J K" userId="bdeda2da-be24-4a23-aac2-a08df7222794" providerId="ADAL" clId="{867D2952-205F-4FD8-B5D5-1D4F5754BA5D}" dt="2023-05-14T09:57:48.562" v="120" actId="26606"/>
          <ac:spMkLst>
            <pc:docMk/>
            <pc:sldMk cId="3398292642" sldId="265"/>
            <ac:spMk id="15" creationId="{429899A3-416E-4DB5-846D-023526052013}"/>
          </ac:spMkLst>
        </pc:spChg>
        <pc:spChg chg="add del">
          <ac:chgData name="Monica J K" userId="bdeda2da-be24-4a23-aac2-a08df7222794" providerId="ADAL" clId="{867D2952-205F-4FD8-B5D5-1D4F5754BA5D}" dt="2023-05-14T09:56:24.981" v="17" actId="26606"/>
          <ac:spMkLst>
            <pc:docMk/>
            <pc:sldMk cId="3398292642" sldId="265"/>
            <ac:spMk id="16" creationId="{60B7752B-728D-4CA3-8923-C4F7F77029E3}"/>
          </ac:spMkLst>
        </pc:spChg>
        <pc:spChg chg="add del">
          <ac:chgData name="Monica J K" userId="bdeda2da-be24-4a23-aac2-a08df7222794" providerId="ADAL" clId="{867D2952-205F-4FD8-B5D5-1D4F5754BA5D}" dt="2023-05-14T09:56:24.981" v="17" actId="26606"/>
          <ac:spMkLst>
            <pc:docMk/>
            <pc:sldMk cId="3398292642" sldId="265"/>
            <ac:spMk id="17" creationId="{88392DC7-0988-443B-A0D0-E726C7DB622B}"/>
          </ac:spMkLst>
        </pc:spChg>
        <pc:spChg chg="add del">
          <ac:chgData name="Monica J K" userId="bdeda2da-be24-4a23-aac2-a08df7222794" providerId="ADAL" clId="{867D2952-205F-4FD8-B5D5-1D4F5754BA5D}" dt="2023-05-14T10:02:31.426" v="475" actId="26606"/>
          <ac:spMkLst>
            <pc:docMk/>
            <pc:sldMk cId="3398292642" sldId="265"/>
            <ac:spMk id="20" creationId="{A5931BE0-4B93-4D6C-878E-ACC59D6B4587}"/>
          </ac:spMkLst>
        </pc:spChg>
        <pc:spChg chg="add del">
          <ac:chgData name="Monica J K" userId="bdeda2da-be24-4a23-aac2-a08df7222794" providerId="ADAL" clId="{867D2952-205F-4FD8-B5D5-1D4F5754BA5D}" dt="2023-05-14T09:59:27.943" v="158" actId="26606"/>
          <ac:spMkLst>
            <pc:docMk/>
            <pc:sldMk cId="3398292642" sldId="265"/>
            <ac:spMk id="21" creationId="{A5931BE0-4B93-4D6C-878E-ACC59D6B4587}"/>
          </ac:spMkLst>
        </pc:spChg>
        <pc:spChg chg="add del">
          <ac:chgData name="Monica J K" userId="bdeda2da-be24-4a23-aac2-a08df7222794" providerId="ADAL" clId="{867D2952-205F-4FD8-B5D5-1D4F5754BA5D}" dt="2023-05-14T09:54:36.738" v="4" actId="26606"/>
          <ac:spMkLst>
            <pc:docMk/>
            <pc:sldMk cId="3398292642" sldId="265"/>
            <ac:spMk id="23" creationId="{60B7752B-728D-4CA3-8923-C4F7F77029E3}"/>
          </ac:spMkLst>
        </pc:spChg>
        <pc:spChg chg="add del mod">
          <ac:chgData name="Monica J K" userId="bdeda2da-be24-4a23-aac2-a08df7222794" providerId="ADAL" clId="{867D2952-205F-4FD8-B5D5-1D4F5754BA5D}" dt="2023-05-14T09:59:27.943" v="158" actId="26606"/>
          <ac:spMkLst>
            <pc:docMk/>
            <pc:sldMk cId="3398292642" sldId="265"/>
            <ac:spMk id="24" creationId="{15862C55-24D0-DC49-FB1C-5D21A82D1E34}"/>
          </ac:spMkLst>
        </pc:spChg>
        <pc:spChg chg="add del">
          <ac:chgData name="Monica J K" userId="bdeda2da-be24-4a23-aac2-a08df7222794" providerId="ADAL" clId="{867D2952-205F-4FD8-B5D5-1D4F5754BA5D}" dt="2023-05-14T09:54:40.982" v="6" actId="26606"/>
          <ac:spMkLst>
            <pc:docMk/>
            <pc:sldMk cId="3398292642" sldId="265"/>
            <ac:spMk id="25" creationId="{60B7752B-728D-4CA3-8923-C4F7F77029E3}"/>
          </ac:spMkLst>
        </pc:spChg>
        <pc:spChg chg="add del">
          <ac:chgData name="Monica J K" userId="bdeda2da-be24-4a23-aac2-a08df7222794" providerId="ADAL" clId="{867D2952-205F-4FD8-B5D5-1D4F5754BA5D}" dt="2023-05-14T09:54:40.982" v="6" actId="26606"/>
          <ac:spMkLst>
            <pc:docMk/>
            <pc:sldMk cId="3398292642" sldId="265"/>
            <ac:spMk id="26" creationId="{88392DC7-0988-443B-A0D0-E726C7DB622B}"/>
          </ac:spMkLst>
        </pc:spChg>
        <pc:spChg chg="add del">
          <ac:chgData name="Monica J K" userId="bdeda2da-be24-4a23-aac2-a08df7222794" providerId="ADAL" clId="{867D2952-205F-4FD8-B5D5-1D4F5754BA5D}" dt="2023-05-14T09:54:51.123" v="8" actId="26606"/>
          <ac:spMkLst>
            <pc:docMk/>
            <pc:sldMk cId="3398292642" sldId="265"/>
            <ac:spMk id="28" creationId="{60B7752B-728D-4CA3-8923-C4F7F77029E3}"/>
          </ac:spMkLst>
        </pc:spChg>
        <pc:spChg chg="add del">
          <ac:chgData name="Monica J K" userId="bdeda2da-be24-4a23-aac2-a08df7222794" providerId="ADAL" clId="{867D2952-205F-4FD8-B5D5-1D4F5754BA5D}" dt="2023-05-14T09:58:02.418" v="123" actId="26606"/>
          <ac:spMkLst>
            <pc:docMk/>
            <pc:sldMk cId="3398292642" sldId="265"/>
            <ac:spMk id="29" creationId="{A5931BE0-4B93-4D6C-878E-ACC59D6B4587}"/>
          </ac:spMkLst>
        </pc:spChg>
        <pc:spChg chg="add del">
          <ac:chgData name="Monica J K" userId="bdeda2da-be24-4a23-aac2-a08df7222794" providerId="ADAL" clId="{867D2952-205F-4FD8-B5D5-1D4F5754BA5D}" dt="2023-05-14T09:55:22.025" v="10" actId="26606"/>
          <ac:spMkLst>
            <pc:docMk/>
            <pc:sldMk cId="3398292642" sldId="265"/>
            <ac:spMk id="30" creationId="{60B7752B-728D-4CA3-8923-C4F7F77029E3}"/>
          </ac:spMkLst>
        </pc:spChg>
        <pc:spChg chg="add del">
          <ac:chgData name="Monica J K" userId="bdeda2da-be24-4a23-aac2-a08df7222794" providerId="ADAL" clId="{867D2952-205F-4FD8-B5D5-1D4F5754BA5D}" dt="2023-05-14T09:55:22.025" v="10" actId="26606"/>
          <ac:spMkLst>
            <pc:docMk/>
            <pc:sldMk cId="3398292642" sldId="265"/>
            <ac:spMk id="31" creationId="{88392DC7-0988-443B-A0D0-E726C7DB622B}"/>
          </ac:spMkLst>
        </pc:spChg>
        <pc:spChg chg="add del">
          <ac:chgData name="Monica J K" userId="bdeda2da-be24-4a23-aac2-a08df7222794" providerId="ADAL" clId="{867D2952-205F-4FD8-B5D5-1D4F5754BA5D}" dt="2023-05-14T09:58:11.811" v="125" actId="26606"/>
          <ac:spMkLst>
            <pc:docMk/>
            <pc:sldMk cId="3398292642" sldId="265"/>
            <ac:spMk id="32" creationId="{A5931BE0-4B93-4D6C-878E-ACC59D6B4587}"/>
          </ac:spMkLst>
        </pc:spChg>
        <pc:spChg chg="add del">
          <ac:chgData name="Monica J K" userId="bdeda2da-be24-4a23-aac2-a08df7222794" providerId="ADAL" clId="{867D2952-205F-4FD8-B5D5-1D4F5754BA5D}" dt="2023-05-14T09:56:24.719" v="16" actId="26606"/>
          <ac:spMkLst>
            <pc:docMk/>
            <pc:sldMk cId="3398292642" sldId="265"/>
            <ac:spMk id="33" creationId="{60B7752B-728D-4CA3-8923-C4F7F77029E3}"/>
          </ac:spMkLst>
        </pc:spChg>
        <pc:spChg chg="add del">
          <ac:chgData name="Monica J K" userId="bdeda2da-be24-4a23-aac2-a08df7222794" providerId="ADAL" clId="{867D2952-205F-4FD8-B5D5-1D4F5754BA5D}" dt="2023-05-14T09:56:24.719" v="16" actId="26606"/>
          <ac:spMkLst>
            <pc:docMk/>
            <pc:sldMk cId="3398292642" sldId="265"/>
            <ac:spMk id="34" creationId="{429899A3-416E-4DB5-846D-023526052013}"/>
          </ac:spMkLst>
        </pc:spChg>
        <pc:spChg chg="add del">
          <ac:chgData name="Monica J K" userId="bdeda2da-be24-4a23-aac2-a08df7222794" providerId="ADAL" clId="{867D2952-205F-4FD8-B5D5-1D4F5754BA5D}" dt="2023-05-14T09:58:15.985" v="127" actId="26606"/>
          <ac:spMkLst>
            <pc:docMk/>
            <pc:sldMk cId="3398292642" sldId="265"/>
            <ac:spMk id="35" creationId="{A5931BE0-4B93-4D6C-878E-ACC59D6B4587}"/>
          </ac:spMkLst>
        </pc:spChg>
        <pc:spChg chg="add del">
          <ac:chgData name="Monica J K" userId="bdeda2da-be24-4a23-aac2-a08df7222794" providerId="ADAL" clId="{867D2952-205F-4FD8-B5D5-1D4F5754BA5D}" dt="2023-05-14T10:02:38.697" v="477" actId="26606"/>
          <ac:spMkLst>
            <pc:docMk/>
            <pc:sldMk cId="3398292642" sldId="265"/>
            <ac:spMk id="37" creationId="{A5931BE0-4B93-4D6C-878E-ACC59D6B4587}"/>
          </ac:spMkLst>
        </pc:spChg>
        <pc:spChg chg="add del">
          <ac:chgData name="Monica J K" userId="bdeda2da-be24-4a23-aac2-a08df7222794" providerId="ADAL" clId="{867D2952-205F-4FD8-B5D5-1D4F5754BA5D}" dt="2023-05-14T09:58:18.610" v="129" actId="26606"/>
          <ac:spMkLst>
            <pc:docMk/>
            <pc:sldMk cId="3398292642" sldId="265"/>
            <ac:spMk id="38" creationId="{A5931BE0-4B93-4D6C-878E-ACC59D6B4587}"/>
          </ac:spMkLst>
        </pc:spChg>
        <pc:spChg chg="add del">
          <ac:chgData name="Monica J K" userId="bdeda2da-be24-4a23-aac2-a08df7222794" providerId="ADAL" clId="{867D2952-205F-4FD8-B5D5-1D4F5754BA5D}" dt="2023-05-14T09:58:30.660" v="131" actId="26606"/>
          <ac:spMkLst>
            <pc:docMk/>
            <pc:sldMk cId="3398292642" sldId="265"/>
            <ac:spMk id="41" creationId="{A5931BE0-4B93-4D6C-878E-ACC59D6B4587}"/>
          </ac:spMkLst>
        </pc:spChg>
        <pc:spChg chg="add del">
          <ac:chgData name="Monica J K" userId="bdeda2da-be24-4a23-aac2-a08df7222794" providerId="ADAL" clId="{867D2952-205F-4FD8-B5D5-1D4F5754BA5D}" dt="2023-05-14T10:02:41.505" v="479" actId="26606"/>
          <ac:spMkLst>
            <pc:docMk/>
            <pc:sldMk cId="3398292642" sldId="265"/>
            <ac:spMk id="43" creationId="{60B7752B-728D-4CA3-8923-C4F7F77029E3}"/>
          </ac:spMkLst>
        </pc:spChg>
        <pc:spChg chg="add del">
          <ac:chgData name="Monica J K" userId="bdeda2da-be24-4a23-aac2-a08df7222794" providerId="ADAL" clId="{867D2952-205F-4FD8-B5D5-1D4F5754BA5D}" dt="2023-05-14T09:59:27.869" v="157" actId="26606"/>
          <ac:spMkLst>
            <pc:docMk/>
            <pc:sldMk cId="3398292642" sldId="265"/>
            <ac:spMk id="44" creationId="{A5931BE0-4B93-4D6C-878E-ACC59D6B4587}"/>
          </ac:spMkLst>
        </pc:spChg>
        <pc:spChg chg="add del">
          <ac:chgData name="Monica J K" userId="bdeda2da-be24-4a23-aac2-a08df7222794" providerId="ADAL" clId="{867D2952-205F-4FD8-B5D5-1D4F5754BA5D}" dt="2023-05-14T09:59:27.869" v="157" actId="26606"/>
          <ac:spMkLst>
            <pc:docMk/>
            <pc:sldMk cId="3398292642" sldId="265"/>
            <ac:spMk id="45" creationId="{15862C55-24D0-DC49-FB1C-5D21A82D1E34}"/>
          </ac:spMkLst>
        </pc:spChg>
        <pc:spChg chg="add del">
          <ac:chgData name="Monica J K" userId="bdeda2da-be24-4a23-aac2-a08df7222794" providerId="ADAL" clId="{867D2952-205F-4FD8-B5D5-1D4F5754BA5D}" dt="2023-05-14T10:02:41.505" v="479" actId="26606"/>
          <ac:spMkLst>
            <pc:docMk/>
            <pc:sldMk cId="3398292642" sldId="265"/>
            <ac:spMk id="46" creationId="{AFF323B2-FCDB-4497-8AF0-2F7A3C881B85}"/>
          </ac:spMkLst>
        </pc:spChg>
        <pc:spChg chg="add del">
          <ac:chgData name="Monica J K" userId="bdeda2da-be24-4a23-aac2-a08df7222794" providerId="ADAL" clId="{867D2952-205F-4FD8-B5D5-1D4F5754BA5D}" dt="2023-05-14T10:02:53.969" v="482" actId="26606"/>
          <ac:spMkLst>
            <pc:docMk/>
            <pc:sldMk cId="3398292642" sldId="265"/>
            <ac:spMk id="61" creationId="{60B7752B-728D-4CA3-8923-C4F7F77029E3}"/>
          </ac:spMkLst>
        </pc:spChg>
        <pc:spChg chg="add del">
          <ac:chgData name="Monica J K" userId="bdeda2da-be24-4a23-aac2-a08df7222794" providerId="ADAL" clId="{867D2952-205F-4FD8-B5D5-1D4F5754BA5D}" dt="2023-05-14T10:02:53.969" v="482" actId="26606"/>
          <ac:spMkLst>
            <pc:docMk/>
            <pc:sldMk cId="3398292642" sldId="265"/>
            <ac:spMk id="63" creationId="{88392DC7-0988-443B-A0D0-E726C7DB622B}"/>
          </ac:spMkLst>
        </pc:spChg>
        <pc:spChg chg="add del">
          <ac:chgData name="Monica J K" userId="bdeda2da-be24-4a23-aac2-a08df7222794" providerId="ADAL" clId="{867D2952-205F-4FD8-B5D5-1D4F5754BA5D}" dt="2023-05-14T10:02:56.730" v="484" actId="26606"/>
          <ac:spMkLst>
            <pc:docMk/>
            <pc:sldMk cId="3398292642" sldId="265"/>
            <ac:spMk id="65" creationId="{60B7752B-728D-4CA3-8923-C4F7F77029E3}"/>
          </ac:spMkLst>
        </pc:spChg>
        <pc:spChg chg="add del">
          <ac:chgData name="Monica J K" userId="bdeda2da-be24-4a23-aac2-a08df7222794" providerId="ADAL" clId="{867D2952-205F-4FD8-B5D5-1D4F5754BA5D}" dt="2023-05-14T10:02:56.730" v="484" actId="26606"/>
          <ac:spMkLst>
            <pc:docMk/>
            <pc:sldMk cId="3398292642" sldId="265"/>
            <ac:spMk id="66" creationId="{9D0FF50E-4844-4852-B668-6583A83799E5}"/>
          </ac:spMkLst>
        </pc:spChg>
        <pc:grpChg chg="add del">
          <ac:chgData name="Monica J K" userId="bdeda2da-be24-4a23-aac2-a08df7222794" providerId="ADAL" clId="{867D2952-205F-4FD8-B5D5-1D4F5754BA5D}" dt="2023-05-14T10:02:41.505" v="479" actId="26606"/>
          <ac:grpSpMkLst>
            <pc:docMk/>
            <pc:sldMk cId="3398292642" sldId="265"/>
            <ac:grpSpMk id="47" creationId="{7B7CADF7-83F2-4D18-8E02-975078DBAAB2}"/>
          </ac:grpSpMkLst>
        </pc:grpChg>
        <pc:grpChg chg="add del">
          <ac:chgData name="Monica J K" userId="bdeda2da-be24-4a23-aac2-a08df7222794" providerId="ADAL" clId="{867D2952-205F-4FD8-B5D5-1D4F5754BA5D}" dt="2023-05-14T10:02:41.505" v="479" actId="26606"/>
          <ac:grpSpMkLst>
            <pc:docMk/>
            <pc:sldMk cId="3398292642" sldId="265"/>
            <ac:grpSpMk id="51" creationId="{F76A531C-147A-4C94-B721-EA95D8E88BB2}"/>
          </ac:grpSpMkLst>
        </pc:grpChg>
        <pc:graphicFrameChg chg="add del">
          <ac:chgData name="Monica J K" userId="bdeda2da-be24-4a23-aac2-a08df7222794" providerId="ADAL" clId="{867D2952-205F-4FD8-B5D5-1D4F5754BA5D}" dt="2023-05-14T09:53:41.318" v="1" actId="26606"/>
          <ac:graphicFrameMkLst>
            <pc:docMk/>
            <pc:sldMk cId="3398292642" sldId="265"/>
            <ac:graphicFrameMk id="8" creationId="{9EF28432-264E-1D0A-7512-E27EA59E0305}"/>
          </ac:graphicFrameMkLst>
        </pc:graphicFrameChg>
        <pc:graphicFrameChg chg="add del">
          <ac:chgData name="Monica J K" userId="bdeda2da-be24-4a23-aac2-a08df7222794" providerId="ADAL" clId="{867D2952-205F-4FD8-B5D5-1D4F5754BA5D}" dt="2023-05-14T09:57:44.442" v="118" actId="26606"/>
          <ac:graphicFrameMkLst>
            <pc:docMk/>
            <pc:sldMk cId="3398292642" sldId="265"/>
            <ac:graphicFrameMk id="11" creationId="{72007451-C132-C26E-02C2-75C8B91B9FE9}"/>
          </ac:graphicFrameMkLst>
        </pc:graphicFrameChg>
        <pc:graphicFrameChg chg="add del mod modGraphic">
          <ac:chgData name="Monica J K" userId="bdeda2da-be24-4a23-aac2-a08df7222794" providerId="ADAL" clId="{867D2952-205F-4FD8-B5D5-1D4F5754BA5D}" dt="2023-05-14T09:56:24.981" v="17" actId="26606"/>
          <ac:graphicFrameMkLst>
            <pc:docMk/>
            <pc:sldMk cId="3398292642" sldId="265"/>
            <ac:graphicFrameMk id="18" creationId="{0FA624B2-3463-1485-9177-F05B25551AD3}"/>
          </ac:graphicFrameMkLst>
        </pc:graphicFrameChg>
        <pc:graphicFrameChg chg="add del">
          <ac:chgData name="Monica J K" userId="bdeda2da-be24-4a23-aac2-a08df7222794" providerId="ADAL" clId="{867D2952-205F-4FD8-B5D5-1D4F5754BA5D}" dt="2023-05-14T09:57:48.562" v="120" actId="26606"/>
          <ac:graphicFrameMkLst>
            <pc:docMk/>
            <pc:sldMk cId="3398292642" sldId="265"/>
            <ac:graphicFrameMk id="19" creationId="{AF66B590-02E6-2A6A-35C1-497DB60E1D51}"/>
          </ac:graphicFrameMkLst>
        </pc:graphicFrameChg>
        <pc:graphicFrameChg chg="add del">
          <ac:chgData name="Monica J K" userId="bdeda2da-be24-4a23-aac2-a08df7222794" providerId="ADAL" clId="{867D2952-205F-4FD8-B5D5-1D4F5754BA5D}" dt="2023-05-14T09:58:15.985" v="127" actId="26606"/>
          <ac:graphicFrameMkLst>
            <pc:docMk/>
            <pc:sldMk cId="3398292642" sldId="265"/>
            <ac:graphicFrameMk id="36" creationId="{97F578ED-2DD9-1967-4666-93086E0AE889}"/>
          </ac:graphicFrameMkLst>
        </pc:graphicFrameChg>
        <pc:graphicFrameChg chg="add del">
          <ac:chgData name="Monica J K" userId="bdeda2da-be24-4a23-aac2-a08df7222794" providerId="ADAL" clId="{867D2952-205F-4FD8-B5D5-1D4F5754BA5D}" dt="2023-05-14T09:58:18.610" v="129" actId="26606"/>
          <ac:graphicFrameMkLst>
            <pc:docMk/>
            <pc:sldMk cId="3398292642" sldId="265"/>
            <ac:graphicFrameMk id="39" creationId="{85A207DF-2F92-8A55-AD89-66CA672FA736}"/>
          </ac:graphicFrameMkLst>
        </pc:graphicFrameChg>
        <pc:graphicFrameChg chg="add del">
          <ac:chgData name="Monica J K" userId="bdeda2da-be24-4a23-aac2-a08df7222794" providerId="ADAL" clId="{867D2952-205F-4FD8-B5D5-1D4F5754BA5D}" dt="2023-05-14T09:58:30.660" v="131" actId="26606"/>
          <ac:graphicFrameMkLst>
            <pc:docMk/>
            <pc:sldMk cId="3398292642" sldId="265"/>
            <ac:graphicFrameMk id="42" creationId="{97F578ED-2DD9-1967-4666-93086E0AE889}"/>
          </ac:graphicFrameMkLst>
        </pc:graphicFrameChg>
        <pc:graphicFrameChg chg="add del">
          <ac:chgData name="Monica J K" userId="bdeda2da-be24-4a23-aac2-a08df7222794" providerId="ADAL" clId="{867D2952-205F-4FD8-B5D5-1D4F5754BA5D}" dt="2023-05-14T10:02:41.505" v="479" actId="26606"/>
          <ac:graphicFrameMkLst>
            <pc:docMk/>
            <pc:sldMk cId="3398292642" sldId="265"/>
            <ac:graphicFrameMk id="54" creationId="{32B03CE5-EDA7-5C9A-F961-E51B16D701B1}"/>
          </ac:graphicFrameMkLst>
        </pc:graphicFrameChg>
        <pc:graphicFrameChg chg="add mod ord modGraphic">
          <ac:chgData name="Monica J K" userId="bdeda2da-be24-4a23-aac2-a08df7222794" providerId="ADAL" clId="{867D2952-205F-4FD8-B5D5-1D4F5754BA5D}" dt="2023-05-14T10:03:35.607" v="486" actId="26606"/>
          <ac:graphicFrameMkLst>
            <pc:docMk/>
            <pc:sldMk cId="3398292642" sldId="265"/>
            <ac:graphicFrameMk id="56" creationId="{31BB571B-0284-7D09-9C09-2F81A7BF7712}"/>
          </ac:graphicFrameMkLst>
        </pc:graphicFrameChg>
        <pc:picChg chg="add del mod ord">
          <ac:chgData name="Monica J K" userId="bdeda2da-be24-4a23-aac2-a08df7222794" providerId="ADAL" clId="{867D2952-205F-4FD8-B5D5-1D4F5754BA5D}" dt="2023-05-14T09:59:27.943" v="158" actId="26606"/>
          <ac:picMkLst>
            <pc:docMk/>
            <pc:sldMk cId="3398292642" sldId="265"/>
            <ac:picMk id="22" creationId="{CC255311-6A93-8260-3DF9-1BBF1C9B1785}"/>
          </ac:picMkLst>
        </pc:picChg>
        <pc:picChg chg="add del">
          <ac:chgData name="Monica J K" userId="bdeda2da-be24-4a23-aac2-a08df7222794" providerId="ADAL" clId="{867D2952-205F-4FD8-B5D5-1D4F5754BA5D}" dt="2023-05-14T10:02:31.426" v="475" actId="26606"/>
          <ac:picMkLst>
            <pc:docMk/>
            <pc:sldMk cId="3398292642" sldId="265"/>
            <ac:picMk id="27" creationId="{7C3CFF0E-3EBB-9AB5-41B6-E101A10BA612}"/>
          </ac:picMkLst>
        </pc:picChg>
        <pc:picChg chg="add del">
          <ac:chgData name="Monica J K" userId="bdeda2da-be24-4a23-aac2-a08df7222794" providerId="ADAL" clId="{867D2952-205F-4FD8-B5D5-1D4F5754BA5D}" dt="2023-05-14T10:02:38.697" v="477" actId="26606"/>
          <ac:picMkLst>
            <pc:docMk/>
            <pc:sldMk cId="3398292642" sldId="265"/>
            <ac:picMk id="40" creationId="{1BB9CD69-1356-22A9-4165-C017AA0E5689}"/>
          </ac:picMkLst>
        </pc:picChg>
      </pc:sldChg>
      <pc:sldChg chg="addSp delSp modSp mod">
        <pc:chgData name="Monica J K" userId="bdeda2da-be24-4a23-aac2-a08df7222794" providerId="ADAL" clId="{867D2952-205F-4FD8-B5D5-1D4F5754BA5D}" dt="2023-05-14T10:25:15.506" v="1309" actId="478"/>
        <pc:sldMkLst>
          <pc:docMk/>
          <pc:sldMk cId="3742068201" sldId="266"/>
        </pc:sldMkLst>
        <pc:spChg chg="del">
          <ac:chgData name="Monica J K" userId="bdeda2da-be24-4a23-aac2-a08df7222794" providerId="ADAL" clId="{867D2952-205F-4FD8-B5D5-1D4F5754BA5D}" dt="2023-05-14T10:25:12.902" v="1308" actId="478"/>
          <ac:spMkLst>
            <pc:docMk/>
            <pc:sldMk cId="3742068201" sldId="266"/>
            <ac:spMk id="2" creationId="{B4F82DFF-90CB-D392-FFB5-695AAB9A93CC}"/>
          </ac:spMkLst>
        </pc:spChg>
        <pc:spChg chg="del">
          <ac:chgData name="Monica J K" userId="bdeda2da-be24-4a23-aac2-a08df7222794" providerId="ADAL" clId="{867D2952-205F-4FD8-B5D5-1D4F5754BA5D}" dt="2023-05-14T10:25:15.506" v="1309" actId="478"/>
          <ac:spMkLst>
            <pc:docMk/>
            <pc:sldMk cId="3742068201" sldId="266"/>
            <ac:spMk id="3" creationId="{4B1FD456-0E48-44A7-B4FE-72D605895544}"/>
          </ac:spMkLst>
        </pc:spChg>
        <pc:picChg chg="add mod">
          <ac:chgData name="Monica J K" userId="bdeda2da-be24-4a23-aac2-a08df7222794" providerId="ADAL" clId="{867D2952-205F-4FD8-B5D5-1D4F5754BA5D}" dt="2023-05-14T10:04:14.888" v="494" actId="14100"/>
          <ac:picMkLst>
            <pc:docMk/>
            <pc:sldMk cId="3742068201" sldId="266"/>
            <ac:picMk id="6" creationId="{8C248284-6464-E706-3DEB-94DE57474E2D}"/>
          </ac:picMkLst>
        </pc:picChg>
      </pc:sldChg>
      <pc:sldChg chg="addSp delSp modSp mod">
        <pc:chgData name="Monica J K" userId="bdeda2da-be24-4a23-aac2-a08df7222794" providerId="ADAL" clId="{867D2952-205F-4FD8-B5D5-1D4F5754BA5D}" dt="2023-05-14T10:23:42.615" v="1286" actId="478"/>
        <pc:sldMkLst>
          <pc:docMk/>
          <pc:sldMk cId="3369601126" sldId="267"/>
        </pc:sldMkLst>
        <pc:spChg chg="del mod">
          <ac:chgData name="Monica J K" userId="bdeda2da-be24-4a23-aac2-a08df7222794" providerId="ADAL" clId="{867D2952-205F-4FD8-B5D5-1D4F5754BA5D}" dt="2023-05-14T10:23:33.193" v="1284" actId="478"/>
          <ac:spMkLst>
            <pc:docMk/>
            <pc:sldMk cId="3369601126" sldId="267"/>
            <ac:spMk id="2" creationId="{E49F7BB5-FD5D-B4E5-554E-AFB295958179}"/>
          </ac:spMkLst>
        </pc:spChg>
        <pc:spChg chg="del mod">
          <ac:chgData name="Monica J K" userId="bdeda2da-be24-4a23-aac2-a08df7222794" providerId="ADAL" clId="{867D2952-205F-4FD8-B5D5-1D4F5754BA5D}" dt="2023-05-14T10:23:42.615" v="1286" actId="478"/>
          <ac:spMkLst>
            <pc:docMk/>
            <pc:sldMk cId="3369601126" sldId="267"/>
            <ac:spMk id="3" creationId="{5BBAC8F1-5915-0FB7-B1E3-9D32E1CB1FE3}"/>
          </ac:spMkLst>
        </pc:spChg>
        <pc:picChg chg="add mod">
          <ac:chgData name="Monica J K" userId="bdeda2da-be24-4a23-aac2-a08df7222794" providerId="ADAL" clId="{867D2952-205F-4FD8-B5D5-1D4F5754BA5D}" dt="2023-05-14T10:06:54.537" v="503" actId="962"/>
          <ac:picMkLst>
            <pc:docMk/>
            <pc:sldMk cId="3369601126" sldId="267"/>
            <ac:picMk id="6" creationId="{9731DBB2-189E-229F-FDAA-870759D5F45B}"/>
          </ac:picMkLst>
        </pc:picChg>
      </pc:sldChg>
      <pc:sldChg chg="del">
        <pc:chgData name="Monica J K" userId="bdeda2da-be24-4a23-aac2-a08df7222794" providerId="ADAL" clId="{867D2952-205F-4FD8-B5D5-1D4F5754BA5D}" dt="2023-05-14T10:08:18.684" v="505" actId="2696"/>
        <pc:sldMkLst>
          <pc:docMk/>
          <pc:sldMk cId="4253422364" sldId="268"/>
        </pc:sldMkLst>
      </pc:sldChg>
      <pc:sldChg chg="addSp delSp modSp new mod setBg">
        <pc:chgData name="Monica J K" userId="bdeda2da-be24-4a23-aac2-a08df7222794" providerId="ADAL" clId="{867D2952-205F-4FD8-B5D5-1D4F5754BA5D}" dt="2023-05-14T10:23:21.245" v="1280" actId="478"/>
        <pc:sldMkLst>
          <pc:docMk/>
          <pc:sldMk cId="19673088" sldId="269"/>
        </pc:sldMkLst>
        <pc:spChg chg="mod">
          <ac:chgData name="Monica J K" userId="bdeda2da-be24-4a23-aac2-a08df7222794" providerId="ADAL" clId="{867D2952-205F-4FD8-B5D5-1D4F5754BA5D}" dt="2023-05-14T10:18:06.514" v="1091" actId="14100"/>
          <ac:spMkLst>
            <pc:docMk/>
            <pc:sldMk cId="19673088" sldId="269"/>
            <ac:spMk id="2" creationId="{19283894-B223-6C3A-952D-60D7660180EE}"/>
          </ac:spMkLst>
        </pc:spChg>
        <pc:spChg chg="add del mod">
          <ac:chgData name="Monica J K" userId="bdeda2da-be24-4a23-aac2-a08df7222794" providerId="ADAL" clId="{867D2952-205F-4FD8-B5D5-1D4F5754BA5D}" dt="2023-05-14T10:17:59.671" v="1090" actId="26606"/>
          <ac:spMkLst>
            <pc:docMk/>
            <pc:sldMk cId="19673088" sldId="269"/>
            <ac:spMk id="3" creationId="{8F458504-0B05-0224-F97B-E9335FE05511}"/>
          </ac:spMkLst>
        </pc:spChg>
        <pc:spChg chg="del mod">
          <ac:chgData name="Monica J K" userId="bdeda2da-be24-4a23-aac2-a08df7222794" providerId="ADAL" clId="{867D2952-205F-4FD8-B5D5-1D4F5754BA5D}" dt="2023-05-14T10:23:21.245" v="1280" actId="478"/>
          <ac:spMkLst>
            <pc:docMk/>
            <pc:sldMk cId="19673088" sldId="269"/>
            <ac:spMk id="4" creationId="{C751ACE0-10AE-1E9D-542B-1D369C30ED1F}"/>
          </ac:spMkLst>
        </pc:spChg>
        <pc:spChg chg="add del mod">
          <ac:chgData name="Monica J K" userId="bdeda2da-be24-4a23-aac2-a08df7222794" providerId="ADAL" clId="{867D2952-205F-4FD8-B5D5-1D4F5754BA5D}" dt="2023-05-14T10:23:18.670" v="1279" actId="478"/>
          <ac:spMkLst>
            <pc:docMk/>
            <pc:sldMk cId="19673088" sldId="269"/>
            <ac:spMk id="5" creationId="{346A9620-42F3-3F90-9D8F-2C9B8B1311F9}"/>
          </ac:spMkLst>
        </pc:spChg>
        <pc:spChg chg="mod">
          <ac:chgData name="Monica J K" userId="bdeda2da-be24-4a23-aac2-a08df7222794" providerId="ADAL" clId="{867D2952-205F-4FD8-B5D5-1D4F5754BA5D}" dt="2023-05-14T10:17:59.671" v="1090" actId="26606"/>
          <ac:spMkLst>
            <pc:docMk/>
            <pc:sldMk cId="19673088" sldId="269"/>
            <ac:spMk id="6" creationId="{6EAF06BC-DA2B-FE31-18D6-FD739F3A85A1}"/>
          </ac:spMkLst>
        </pc:spChg>
        <pc:spChg chg="add">
          <ac:chgData name="Monica J K" userId="bdeda2da-be24-4a23-aac2-a08df7222794" providerId="ADAL" clId="{867D2952-205F-4FD8-B5D5-1D4F5754BA5D}" dt="2023-05-14T10:17:59.671" v="1090" actId="26606"/>
          <ac:spMkLst>
            <pc:docMk/>
            <pc:sldMk cId="19673088" sldId="269"/>
            <ac:spMk id="11" creationId="{A5931BE0-4B93-4D6C-878E-ACC59D6B4587}"/>
          </ac:spMkLst>
        </pc:spChg>
        <pc:spChg chg="add del">
          <ac:chgData name="Monica J K" userId="bdeda2da-be24-4a23-aac2-a08df7222794" providerId="ADAL" clId="{867D2952-205F-4FD8-B5D5-1D4F5754BA5D}" dt="2023-05-14T10:17:48.290" v="1085" actId="26606"/>
          <ac:spMkLst>
            <pc:docMk/>
            <pc:sldMk cId="19673088" sldId="269"/>
            <ac:spMk id="13" creationId="{A5931BE0-4B93-4D6C-878E-ACC59D6B4587}"/>
          </ac:spMkLst>
        </pc:spChg>
        <pc:spChg chg="add mod">
          <ac:chgData name="Monica J K" userId="bdeda2da-be24-4a23-aac2-a08df7222794" providerId="ADAL" clId="{867D2952-205F-4FD8-B5D5-1D4F5754BA5D}" dt="2023-05-14T10:22:51.023" v="1252" actId="14100"/>
          <ac:spMkLst>
            <pc:docMk/>
            <pc:sldMk cId="19673088" sldId="269"/>
            <ac:spMk id="14" creationId="{8F458504-0B05-0224-F97B-E9335FE05511}"/>
          </ac:spMkLst>
        </pc:spChg>
        <pc:spChg chg="add del">
          <ac:chgData name="Monica J K" userId="bdeda2da-be24-4a23-aac2-a08df7222794" providerId="ADAL" clId="{867D2952-205F-4FD8-B5D5-1D4F5754BA5D}" dt="2023-05-14T10:17:56.745" v="1087" actId="26606"/>
          <ac:spMkLst>
            <pc:docMk/>
            <pc:sldMk cId="19673088" sldId="269"/>
            <ac:spMk id="15" creationId="{A5931BE0-4B93-4D6C-878E-ACC59D6B4587}"/>
          </ac:spMkLst>
        </pc:spChg>
        <pc:graphicFrameChg chg="add del">
          <ac:chgData name="Monica J K" userId="bdeda2da-be24-4a23-aac2-a08df7222794" providerId="ADAL" clId="{867D2952-205F-4FD8-B5D5-1D4F5754BA5D}" dt="2023-05-14T10:17:59.641" v="1089" actId="26606"/>
          <ac:graphicFrameMkLst>
            <pc:docMk/>
            <pc:sldMk cId="19673088" sldId="269"/>
            <ac:graphicFrameMk id="8" creationId="{3367AEB5-1E96-6B49-5121-DC4491B0D1D2}"/>
          </ac:graphicFrameMkLst>
        </pc:graphicFrameChg>
        <pc:picChg chg="add del">
          <ac:chgData name="Monica J K" userId="bdeda2da-be24-4a23-aac2-a08df7222794" providerId="ADAL" clId="{867D2952-205F-4FD8-B5D5-1D4F5754BA5D}" dt="2023-05-14T10:17:48.290" v="1085" actId="26606"/>
          <ac:picMkLst>
            <pc:docMk/>
            <pc:sldMk cId="19673088" sldId="269"/>
            <ac:picMk id="10" creationId="{6BEE2571-6BC9-3A0A-6F30-AA3E27DF2C74}"/>
          </ac:picMkLst>
        </pc:picChg>
        <pc:picChg chg="add">
          <ac:chgData name="Monica J K" userId="bdeda2da-be24-4a23-aac2-a08df7222794" providerId="ADAL" clId="{867D2952-205F-4FD8-B5D5-1D4F5754BA5D}" dt="2023-05-14T10:17:59.671" v="1090" actId="26606"/>
          <ac:picMkLst>
            <pc:docMk/>
            <pc:sldMk cId="19673088" sldId="269"/>
            <ac:picMk id="12" creationId="{E24F2848-F0F1-0AB8-AFAB-6ECEA00F2C85}"/>
          </ac:picMkLst>
        </pc:picChg>
        <pc:picChg chg="add del">
          <ac:chgData name="Monica J K" userId="bdeda2da-be24-4a23-aac2-a08df7222794" providerId="ADAL" clId="{867D2952-205F-4FD8-B5D5-1D4F5754BA5D}" dt="2023-05-14T10:17:56.745" v="1087" actId="26606"/>
          <ac:picMkLst>
            <pc:docMk/>
            <pc:sldMk cId="19673088" sldId="269"/>
            <ac:picMk id="16" creationId="{D2D730DC-0EA9-F2D1-7450-AF0F204F5572}"/>
          </ac:picMkLst>
        </pc:picChg>
      </pc:sldChg>
      <pc:sldChg chg="addSp modSp new mod">
        <pc:chgData name="Monica J K" userId="bdeda2da-be24-4a23-aac2-a08df7222794" providerId="ADAL" clId="{867D2952-205F-4FD8-B5D5-1D4F5754BA5D}" dt="2023-05-14T10:13:28.496" v="524" actId="14100"/>
        <pc:sldMkLst>
          <pc:docMk/>
          <pc:sldMk cId="3007565429" sldId="270"/>
        </pc:sldMkLst>
        <pc:picChg chg="add mod">
          <ac:chgData name="Monica J K" userId="bdeda2da-be24-4a23-aac2-a08df7222794" providerId="ADAL" clId="{867D2952-205F-4FD8-B5D5-1D4F5754BA5D}" dt="2023-05-14T10:13:28.496" v="524" actId="14100"/>
          <ac:picMkLst>
            <pc:docMk/>
            <pc:sldMk cId="3007565429" sldId="270"/>
            <ac:picMk id="6" creationId="{A0633370-C9E1-C8BC-5626-B966213F45B6}"/>
          </ac:picMkLst>
        </pc:picChg>
      </pc:sldChg>
      <pc:sldChg chg="addSp delSp modSp new mod">
        <pc:chgData name="Monica J K" userId="bdeda2da-be24-4a23-aac2-a08df7222794" providerId="ADAL" clId="{867D2952-205F-4FD8-B5D5-1D4F5754BA5D}" dt="2023-05-14T10:26:23.852" v="1319" actId="478"/>
        <pc:sldMkLst>
          <pc:docMk/>
          <pc:sldMk cId="2780473093" sldId="271"/>
        </pc:sldMkLst>
        <pc:spChg chg="del">
          <ac:chgData name="Monica J K" userId="bdeda2da-be24-4a23-aac2-a08df7222794" providerId="ADAL" clId="{867D2952-205F-4FD8-B5D5-1D4F5754BA5D}" dt="2023-05-14T10:26:20.740" v="1318" actId="478"/>
          <ac:spMkLst>
            <pc:docMk/>
            <pc:sldMk cId="2780473093" sldId="271"/>
            <ac:spMk id="2" creationId="{A896EA55-07BE-51DD-AC38-FDA9D55CC6D6}"/>
          </ac:spMkLst>
        </pc:spChg>
        <pc:spChg chg="del">
          <ac:chgData name="Monica J K" userId="bdeda2da-be24-4a23-aac2-a08df7222794" providerId="ADAL" clId="{867D2952-205F-4FD8-B5D5-1D4F5754BA5D}" dt="2023-05-14T10:26:23.852" v="1319" actId="478"/>
          <ac:spMkLst>
            <pc:docMk/>
            <pc:sldMk cId="2780473093" sldId="271"/>
            <ac:spMk id="3" creationId="{553E3493-04EE-35A2-9796-000CDADF8430}"/>
          </ac:spMkLst>
        </pc:spChg>
        <pc:picChg chg="add mod">
          <ac:chgData name="Monica J K" userId="bdeda2da-be24-4a23-aac2-a08df7222794" providerId="ADAL" clId="{867D2952-205F-4FD8-B5D5-1D4F5754BA5D}" dt="2023-05-14T10:26:15.503" v="1317" actId="14100"/>
          <ac:picMkLst>
            <pc:docMk/>
            <pc:sldMk cId="2780473093" sldId="271"/>
            <ac:picMk id="6" creationId="{BB04A148-8EB5-ADF2-A2E2-6B571650578E}"/>
          </ac:picMkLst>
        </pc:picChg>
      </pc:sldChg>
      <pc:sldChg chg="addSp delSp modSp new mod">
        <pc:chgData name="Monica J K" userId="bdeda2da-be24-4a23-aac2-a08df7222794" providerId="ADAL" clId="{867D2952-205F-4FD8-B5D5-1D4F5754BA5D}" dt="2023-05-14T10:28:14.013" v="1329" actId="478"/>
        <pc:sldMkLst>
          <pc:docMk/>
          <pc:sldMk cId="1414621082" sldId="272"/>
        </pc:sldMkLst>
        <pc:spChg chg="del">
          <ac:chgData name="Monica J K" userId="bdeda2da-be24-4a23-aac2-a08df7222794" providerId="ADAL" clId="{867D2952-205F-4FD8-B5D5-1D4F5754BA5D}" dt="2023-05-14T10:28:10.998" v="1328" actId="478"/>
          <ac:spMkLst>
            <pc:docMk/>
            <pc:sldMk cId="1414621082" sldId="272"/>
            <ac:spMk id="2" creationId="{1DB0F062-8CD3-883B-129C-5BB3FB3115D0}"/>
          </ac:spMkLst>
        </pc:spChg>
        <pc:spChg chg="del">
          <ac:chgData name="Monica J K" userId="bdeda2da-be24-4a23-aac2-a08df7222794" providerId="ADAL" clId="{867D2952-205F-4FD8-B5D5-1D4F5754BA5D}" dt="2023-05-14T10:28:14.013" v="1329" actId="478"/>
          <ac:spMkLst>
            <pc:docMk/>
            <pc:sldMk cId="1414621082" sldId="272"/>
            <ac:spMk id="3" creationId="{3352FC0E-E597-E4B4-B4CE-050E0392D98D}"/>
          </ac:spMkLst>
        </pc:spChg>
        <pc:picChg chg="add mod">
          <ac:chgData name="Monica J K" userId="bdeda2da-be24-4a23-aac2-a08df7222794" providerId="ADAL" clId="{867D2952-205F-4FD8-B5D5-1D4F5754BA5D}" dt="2023-05-14T10:28:06.831" v="1327" actId="14100"/>
          <ac:picMkLst>
            <pc:docMk/>
            <pc:sldMk cId="1414621082" sldId="272"/>
            <ac:picMk id="6" creationId="{F9079C75-741D-8977-53C7-0E66890B497B}"/>
          </ac:picMkLst>
        </pc:picChg>
      </pc:sldChg>
      <pc:sldChg chg="addSp delSp modSp new mod setBg">
        <pc:chgData name="Monica J K" userId="bdeda2da-be24-4a23-aac2-a08df7222794" providerId="ADAL" clId="{867D2952-205F-4FD8-B5D5-1D4F5754BA5D}" dt="2023-05-14T13:15:53.915" v="1876" actId="478"/>
        <pc:sldMkLst>
          <pc:docMk/>
          <pc:sldMk cId="1074925206" sldId="273"/>
        </pc:sldMkLst>
        <pc:spChg chg="mod">
          <ac:chgData name="Monica J K" userId="bdeda2da-be24-4a23-aac2-a08df7222794" providerId="ADAL" clId="{867D2952-205F-4FD8-B5D5-1D4F5754BA5D}" dt="2023-05-14T10:37:25.235" v="1865" actId="26606"/>
          <ac:spMkLst>
            <pc:docMk/>
            <pc:sldMk cId="1074925206" sldId="273"/>
            <ac:spMk id="2" creationId="{9C1A1157-E10C-615E-0096-E05EBF136816}"/>
          </ac:spMkLst>
        </pc:spChg>
        <pc:spChg chg="add del mod">
          <ac:chgData name="Monica J K" userId="bdeda2da-be24-4a23-aac2-a08df7222794" providerId="ADAL" clId="{867D2952-205F-4FD8-B5D5-1D4F5754BA5D}" dt="2023-05-14T10:37:25.235" v="1865" actId="26606"/>
          <ac:spMkLst>
            <pc:docMk/>
            <pc:sldMk cId="1074925206" sldId="273"/>
            <ac:spMk id="3" creationId="{23C8AB66-3D7E-9A56-E007-E91E355272B3}"/>
          </ac:spMkLst>
        </pc:spChg>
        <pc:spChg chg="del mod">
          <ac:chgData name="Monica J K" userId="bdeda2da-be24-4a23-aac2-a08df7222794" providerId="ADAL" clId="{867D2952-205F-4FD8-B5D5-1D4F5754BA5D}" dt="2023-05-14T13:15:49.401" v="1875" actId="478"/>
          <ac:spMkLst>
            <pc:docMk/>
            <pc:sldMk cId="1074925206" sldId="273"/>
            <ac:spMk id="4" creationId="{72D75F98-19CA-2021-C428-607F5FAB84E5}"/>
          </ac:spMkLst>
        </pc:spChg>
        <pc:spChg chg="del mod">
          <ac:chgData name="Monica J K" userId="bdeda2da-be24-4a23-aac2-a08df7222794" providerId="ADAL" clId="{867D2952-205F-4FD8-B5D5-1D4F5754BA5D}" dt="2023-05-14T13:15:53.915" v="1876" actId="478"/>
          <ac:spMkLst>
            <pc:docMk/>
            <pc:sldMk cId="1074925206" sldId="273"/>
            <ac:spMk id="5" creationId="{90983B74-44EC-D06D-74A4-581AD3C42B21}"/>
          </ac:spMkLst>
        </pc:spChg>
        <pc:spChg chg="mod">
          <ac:chgData name="Monica J K" userId="bdeda2da-be24-4a23-aac2-a08df7222794" providerId="ADAL" clId="{867D2952-205F-4FD8-B5D5-1D4F5754BA5D}" dt="2023-05-14T10:37:25.235" v="1865" actId="26606"/>
          <ac:spMkLst>
            <pc:docMk/>
            <pc:sldMk cId="1074925206" sldId="273"/>
            <ac:spMk id="6" creationId="{8537E2C1-CE69-1E78-6D13-48B6EF9B51DF}"/>
          </ac:spMkLst>
        </pc:spChg>
        <pc:spChg chg="add del">
          <ac:chgData name="Monica J K" userId="bdeda2da-be24-4a23-aac2-a08df7222794" providerId="ADAL" clId="{867D2952-205F-4FD8-B5D5-1D4F5754BA5D}" dt="2023-05-14T10:37:16.662" v="1862" actId="26606"/>
          <ac:spMkLst>
            <pc:docMk/>
            <pc:sldMk cId="1074925206" sldId="273"/>
            <ac:spMk id="11" creationId="{A5931BE0-4B93-4D6C-878E-ACC59D6B4587}"/>
          </ac:spMkLst>
        </pc:spChg>
        <pc:spChg chg="add del">
          <ac:chgData name="Monica J K" userId="bdeda2da-be24-4a23-aac2-a08df7222794" providerId="ADAL" clId="{867D2952-205F-4FD8-B5D5-1D4F5754BA5D}" dt="2023-05-14T10:37:00.532" v="1856" actId="26606"/>
          <ac:spMkLst>
            <pc:docMk/>
            <pc:sldMk cId="1074925206" sldId="273"/>
            <ac:spMk id="12" creationId="{60B7752B-728D-4CA3-8923-C4F7F77029E3}"/>
          </ac:spMkLst>
        </pc:spChg>
        <pc:spChg chg="add del">
          <ac:chgData name="Monica J K" userId="bdeda2da-be24-4a23-aac2-a08df7222794" providerId="ADAL" clId="{867D2952-205F-4FD8-B5D5-1D4F5754BA5D}" dt="2023-05-14T10:37:16.662" v="1862" actId="26606"/>
          <ac:spMkLst>
            <pc:docMk/>
            <pc:sldMk cId="1074925206" sldId="273"/>
            <ac:spMk id="13" creationId="{504E6BD3-B518-46A4-9CC0-30D09555230F}"/>
          </ac:spMkLst>
        </pc:spChg>
        <pc:spChg chg="add del">
          <ac:chgData name="Monica J K" userId="bdeda2da-be24-4a23-aac2-a08df7222794" providerId="ADAL" clId="{867D2952-205F-4FD8-B5D5-1D4F5754BA5D}" dt="2023-05-14T10:37:00.532" v="1856" actId="26606"/>
          <ac:spMkLst>
            <pc:docMk/>
            <pc:sldMk cId="1074925206" sldId="273"/>
            <ac:spMk id="14" creationId="{88392DC7-0988-443B-A0D0-E726C7DB622B}"/>
          </ac:spMkLst>
        </pc:spChg>
        <pc:spChg chg="add del">
          <ac:chgData name="Monica J K" userId="bdeda2da-be24-4a23-aac2-a08df7222794" providerId="ADAL" clId="{867D2952-205F-4FD8-B5D5-1D4F5754BA5D}" dt="2023-05-14T10:37:03.457" v="1858" actId="26606"/>
          <ac:spMkLst>
            <pc:docMk/>
            <pc:sldMk cId="1074925206" sldId="273"/>
            <ac:spMk id="16" creationId="{60B7752B-728D-4CA3-8923-C4F7F77029E3}"/>
          </ac:spMkLst>
        </pc:spChg>
        <pc:spChg chg="add del">
          <ac:chgData name="Monica J K" userId="bdeda2da-be24-4a23-aac2-a08df7222794" providerId="ADAL" clId="{867D2952-205F-4FD8-B5D5-1D4F5754BA5D}" dt="2023-05-14T10:37:03.457" v="1858" actId="26606"/>
          <ac:spMkLst>
            <pc:docMk/>
            <pc:sldMk cId="1074925206" sldId="273"/>
            <ac:spMk id="17" creationId="{429899A3-416E-4DB5-846D-023526052013}"/>
          </ac:spMkLst>
        </pc:spChg>
        <pc:spChg chg="add del">
          <ac:chgData name="Monica J K" userId="bdeda2da-be24-4a23-aac2-a08df7222794" providerId="ADAL" clId="{867D2952-205F-4FD8-B5D5-1D4F5754BA5D}" dt="2023-05-14T10:37:16.662" v="1862" actId="26606"/>
          <ac:spMkLst>
            <pc:docMk/>
            <pc:sldMk cId="1074925206" sldId="273"/>
            <ac:spMk id="19" creationId="{A0DAEA90-11E9-4069-BC2C-6F65C6C1C3E8}"/>
          </ac:spMkLst>
        </pc:spChg>
        <pc:spChg chg="add del">
          <ac:chgData name="Monica J K" userId="bdeda2da-be24-4a23-aac2-a08df7222794" providerId="ADAL" clId="{867D2952-205F-4FD8-B5D5-1D4F5754BA5D}" dt="2023-05-14T10:37:11.381" v="1860" actId="26606"/>
          <ac:spMkLst>
            <pc:docMk/>
            <pc:sldMk cId="1074925206" sldId="273"/>
            <ac:spMk id="20" creationId="{8E4AABAC-100B-437F-86D3-981412859411}"/>
          </ac:spMkLst>
        </pc:spChg>
        <pc:spChg chg="add del">
          <ac:chgData name="Monica J K" userId="bdeda2da-be24-4a23-aac2-a08df7222794" providerId="ADAL" clId="{867D2952-205F-4FD8-B5D5-1D4F5754BA5D}" dt="2023-05-14T10:37:11.381" v="1860" actId="26606"/>
          <ac:spMkLst>
            <pc:docMk/>
            <pc:sldMk cId="1074925206" sldId="273"/>
            <ac:spMk id="21" creationId="{60B7752B-728D-4CA3-8923-C4F7F77029E3}"/>
          </ac:spMkLst>
        </pc:spChg>
        <pc:spChg chg="add del">
          <ac:chgData name="Monica J K" userId="bdeda2da-be24-4a23-aac2-a08df7222794" providerId="ADAL" clId="{867D2952-205F-4FD8-B5D5-1D4F5754BA5D}" dt="2023-05-14T10:37:11.381" v="1860" actId="26606"/>
          <ac:spMkLst>
            <pc:docMk/>
            <pc:sldMk cId="1074925206" sldId="273"/>
            <ac:spMk id="22" creationId="{1DFD33E0-4D46-4176-BAE2-6AED15231C59}"/>
          </ac:spMkLst>
        </pc:spChg>
        <pc:spChg chg="add del">
          <ac:chgData name="Monica J K" userId="bdeda2da-be24-4a23-aac2-a08df7222794" providerId="ADAL" clId="{867D2952-205F-4FD8-B5D5-1D4F5754BA5D}" dt="2023-05-14T10:37:11.381" v="1860" actId="26606"/>
          <ac:spMkLst>
            <pc:docMk/>
            <pc:sldMk cId="1074925206" sldId="273"/>
            <ac:spMk id="24" creationId="{022B5D87-7689-4E7F-B03A-7F803B5DF799}"/>
          </ac:spMkLst>
        </pc:spChg>
        <pc:spChg chg="add del">
          <ac:chgData name="Monica J K" userId="bdeda2da-be24-4a23-aac2-a08df7222794" providerId="ADAL" clId="{867D2952-205F-4FD8-B5D5-1D4F5754BA5D}" dt="2023-05-14T10:37:11.381" v="1860" actId="26606"/>
          <ac:spMkLst>
            <pc:docMk/>
            <pc:sldMk cId="1074925206" sldId="273"/>
            <ac:spMk id="26" creationId="{52D58DC7-20C8-4471-BAA7-B296A2AEC3F6}"/>
          </ac:spMkLst>
        </pc:spChg>
        <pc:spChg chg="add del">
          <ac:chgData name="Monica J K" userId="bdeda2da-be24-4a23-aac2-a08df7222794" providerId="ADAL" clId="{867D2952-205F-4FD8-B5D5-1D4F5754BA5D}" dt="2023-05-14T10:37:16.662" v="1862" actId="26606"/>
          <ac:spMkLst>
            <pc:docMk/>
            <pc:sldMk cId="1074925206" sldId="273"/>
            <ac:spMk id="32" creationId="{E0E8189B-747E-48AE-99A9-1BEE68012551}"/>
          </ac:spMkLst>
        </pc:spChg>
        <pc:spChg chg="add del">
          <ac:chgData name="Monica J K" userId="bdeda2da-be24-4a23-aac2-a08df7222794" providerId="ADAL" clId="{867D2952-205F-4FD8-B5D5-1D4F5754BA5D}" dt="2023-05-14T10:37:16.662" v="1862" actId="26606"/>
          <ac:spMkLst>
            <pc:docMk/>
            <pc:sldMk cId="1074925206" sldId="273"/>
            <ac:spMk id="33" creationId="{23C8AB66-3D7E-9A56-E007-E91E355272B3}"/>
          </ac:spMkLst>
        </pc:spChg>
        <pc:spChg chg="add del">
          <ac:chgData name="Monica J K" userId="bdeda2da-be24-4a23-aac2-a08df7222794" providerId="ADAL" clId="{867D2952-205F-4FD8-B5D5-1D4F5754BA5D}" dt="2023-05-14T10:37:16.662" v="1862" actId="26606"/>
          <ac:spMkLst>
            <pc:docMk/>
            <pc:sldMk cId="1074925206" sldId="273"/>
            <ac:spMk id="34" creationId="{D9DE43D0-73AC-46B4-A39F-E66967A1F9B4}"/>
          </ac:spMkLst>
        </pc:spChg>
        <pc:spChg chg="add del">
          <ac:chgData name="Monica J K" userId="bdeda2da-be24-4a23-aac2-a08df7222794" providerId="ADAL" clId="{867D2952-205F-4FD8-B5D5-1D4F5754BA5D}" dt="2023-05-14T10:37:16.662" v="1862" actId="26606"/>
          <ac:spMkLst>
            <pc:docMk/>
            <pc:sldMk cId="1074925206" sldId="273"/>
            <ac:spMk id="35" creationId="{803C343E-7EAC-4512-955A-33B1833F2D76}"/>
          </ac:spMkLst>
        </pc:spChg>
        <pc:spChg chg="add">
          <ac:chgData name="Monica J K" userId="bdeda2da-be24-4a23-aac2-a08df7222794" providerId="ADAL" clId="{867D2952-205F-4FD8-B5D5-1D4F5754BA5D}" dt="2023-05-14T10:37:25.235" v="1865" actId="26606"/>
          <ac:spMkLst>
            <pc:docMk/>
            <pc:sldMk cId="1074925206" sldId="273"/>
            <ac:spMk id="39" creationId="{60B7752B-728D-4CA3-8923-C4F7F77029E3}"/>
          </ac:spMkLst>
        </pc:spChg>
        <pc:grpChg chg="add del">
          <ac:chgData name="Monica J K" userId="bdeda2da-be24-4a23-aac2-a08df7222794" providerId="ADAL" clId="{867D2952-205F-4FD8-B5D5-1D4F5754BA5D}" dt="2023-05-14T10:37:11.381" v="1860" actId="26606"/>
          <ac:grpSpMkLst>
            <pc:docMk/>
            <pc:sldMk cId="1074925206" sldId="273"/>
            <ac:grpSpMk id="23" creationId="{20205E53-D75C-4F15-A4A3-21DA0826FCE9}"/>
          </ac:grpSpMkLst>
        </pc:grpChg>
        <pc:grpChg chg="add del">
          <ac:chgData name="Monica J K" userId="bdeda2da-be24-4a23-aac2-a08df7222794" providerId="ADAL" clId="{867D2952-205F-4FD8-B5D5-1D4F5754BA5D}" dt="2023-05-14T10:37:16.662" v="1862" actId="26606"/>
          <ac:grpSpMkLst>
            <pc:docMk/>
            <pc:sldMk cId="1074925206" sldId="273"/>
            <ac:grpSpMk id="29" creationId="{A31FBE92-3FC2-48E4-874B-A5273A042528}"/>
          </ac:grpSpMkLst>
        </pc:grpChg>
        <pc:graphicFrameChg chg="add del">
          <ac:chgData name="Monica J K" userId="bdeda2da-be24-4a23-aac2-a08df7222794" providerId="ADAL" clId="{867D2952-205F-4FD8-B5D5-1D4F5754BA5D}" dt="2023-05-14T10:37:00.532" v="1856" actId="26606"/>
          <ac:graphicFrameMkLst>
            <pc:docMk/>
            <pc:sldMk cId="1074925206" sldId="273"/>
            <ac:graphicFrameMk id="8" creationId="{FA794B9C-4B80-99CA-3F44-A4B0F7B66271}"/>
          </ac:graphicFrameMkLst>
        </pc:graphicFrameChg>
        <pc:graphicFrameChg chg="add del">
          <ac:chgData name="Monica J K" userId="bdeda2da-be24-4a23-aac2-a08df7222794" providerId="ADAL" clId="{867D2952-205F-4FD8-B5D5-1D4F5754BA5D}" dt="2023-05-14T10:37:03.457" v="1858" actId="26606"/>
          <ac:graphicFrameMkLst>
            <pc:docMk/>
            <pc:sldMk cId="1074925206" sldId="273"/>
            <ac:graphicFrameMk id="18" creationId="{16CD4293-8E2A-E880-9D8B-FEEF36EC964C}"/>
          </ac:graphicFrameMkLst>
        </pc:graphicFrameChg>
        <pc:graphicFrameChg chg="add del">
          <ac:chgData name="Monica J K" userId="bdeda2da-be24-4a23-aac2-a08df7222794" providerId="ADAL" clId="{867D2952-205F-4FD8-B5D5-1D4F5754BA5D}" dt="2023-05-14T10:37:11.381" v="1860" actId="26606"/>
          <ac:graphicFrameMkLst>
            <pc:docMk/>
            <pc:sldMk cId="1074925206" sldId="273"/>
            <ac:graphicFrameMk id="27" creationId="{2EB08924-81EC-8889-CADF-C2B9B587FEE6}"/>
          </ac:graphicFrameMkLst>
        </pc:graphicFrameChg>
        <pc:graphicFrameChg chg="add del">
          <ac:chgData name="Monica J K" userId="bdeda2da-be24-4a23-aac2-a08df7222794" providerId="ADAL" clId="{867D2952-205F-4FD8-B5D5-1D4F5754BA5D}" dt="2023-05-14T10:37:25.139" v="1864" actId="26606"/>
          <ac:graphicFrameMkLst>
            <pc:docMk/>
            <pc:sldMk cId="1074925206" sldId="273"/>
            <ac:graphicFrameMk id="37" creationId="{AAD934B4-9CE7-9328-A565-8812D6A85780}"/>
          </ac:graphicFrameMkLst>
        </pc:graphicFrameChg>
        <pc:graphicFrameChg chg="add">
          <ac:chgData name="Monica J K" userId="bdeda2da-be24-4a23-aac2-a08df7222794" providerId="ADAL" clId="{867D2952-205F-4FD8-B5D5-1D4F5754BA5D}" dt="2023-05-14T10:37:25.235" v="1865" actId="26606"/>
          <ac:graphicFrameMkLst>
            <pc:docMk/>
            <pc:sldMk cId="1074925206" sldId="273"/>
            <ac:graphicFrameMk id="40" creationId="{A4358F33-D904-06FB-45CB-BA63840ACE76}"/>
          </ac:graphicFrameMkLst>
        </pc:graphicFrameChg>
      </pc:sldChg>
      <pc:sldChg chg="new del">
        <pc:chgData name="Monica J K" userId="bdeda2da-be24-4a23-aac2-a08df7222794" providerId="ADAL" clId="{867D2952-205F-4FD8-B5D5-1D4F5754BA5D}" dt="2023-05-14T10:32:38.405" v="1351" actId="47"/>
        <pc:sldMkLst>
          <pc:docMk/>
          <pc:sldMk cId="421421313" sldId="274"/>
        </pc:sldMkLst>
      </pc:sldChg>
      <pc:sldChg chg="addSp delSp modSp new mod">
        <pc:chgData name="Monica J K" userId="bdeda2da-be24-4a23-aac2-a08df7222794" providerId="ADAL" clId="{867D2952-205F-4FD8-B5D5-1D4F5754BA5D}" dt="2023-05-14T10:33:22.909" v="1361" actId="478"/>
        <pc:sldMkLst>
          <pc:docMk/>
          <pc:sldMk cId="1021160298" sldId="274"/>
        </pc:sldMkLst>
        <pc:spChg chg="del">
          <ac:chgData name="Monica J K" userId="bdeda2da-be24-4a23-aac2-a08df7222794" providerId="ADAL" clId="{867D2952-205F-4FD8-B5D5-1D4F5754BA5D}" dt="2023-05-14T10:33:22.909" v="1361" actId="478"/>
          <ac:spMkLst>
            <pc:docMk/>
            <pc:sldMk cId="1021160298" sldId="274"/>
            <ac:spMk id="2" creationId="{8DFAC650-A253-1B61-9591-709FCE21302D}"/>
          </ac:spMkLst>
        </pc:spChg>
        <pc:spChg chg="del mod">
          <ac:chgData name="Monica J K" userId="bdeda2da-be24-4a23-aac2-a08df7222794" providerId="ADAL" clId="{867D2952-205F-4FD8-B5D5-1D4F5754BA5D}" dt="2023-05-14T10:33:17.314" v="1360" actId="478"/>
          <ac:spMkLst>
            <pc:docMk/>
            <pc:sldMk cId="1021160298" sldId="274"/>
            <ac:spMk id="3" creationId="{F1AE50F3-8D48-70A1-35A5-9DEA45002430}"/>
          </ac:spMkLst>
        </pc:spChg>
        <pc:picChg chg="add mod">
          <ac:chgData name="Monica J K" userId="bdeda2da-be24-4a23-aac2-a08df7222794" providerId="ADAL" clId="{867D2952-205F-4FD8-B5D5-1D4F5754BA5D}" dt="2023-05-14T10:33:10.646" v="1358" actId="14100"/>
          <ac:picMkLst>
            <pc:docMk/>
            <pc:sldMk cId="1021160298" sldId="274"/>
            <ac:picMk id="6" creationId="{97AF341E-13BB-4F78-845F-CBFB0C1F5111}"/>
          </ac:picMkLst>
        </pc:picChg>
      </pc:sldChg>
      <pc:sldChg chg="new del">
        <pc:chgData name="Monica J K" userId="bdeda2da-be24-4a23-aac2-a08df7222794" providerId="ADAL" clId="{867D2952-205F-4FD8-B5D5-1D4F5754BA5D}" dt="2023-05-14T10:32:38.405" v="1351" actId="47"/>
        <pc:sldMkLst>
          <pc:docMk/>
          <pc:sldMk cId="1492900559" sldId="275"/>
        </pc:sldMkLst>
      </pc:sldChg>
      <pc:sldChg chg="addSp delSp modSp new mod">
        <pc:chgData name="Monica J K" userId="bdeda2da-be24-4a23-aac2-a08df7222794" providerId="ADAL" clId="{867D2952-205F-4FD8-B5D5-1D4F5754BA5D}" dt="2023-05-14T10:39:11.514" v="1874" actId="478"/>
        <pc:sldMkLst>
          <pc:docMk/>
          <pc:sldMk cId="1774769754" sldId="275"/>
        </pc:sldMkLst>
        <pc:spChg chg="del">
          <ac:chgData name="Monica J K" userId="bdeda2da-be24-4a23-aac2-a08df7222794" providerId="ADAL" clId="{867D2952-205F-4FD8-B5D5-1D4F5754BA5D}" dt="2023-05-14T10:39:11.514" v="1874" actId="478"/>
          <ac:spMkLst>
            <pc:docMk/>
            <pc:sldMk cId="1774769754" sldId="275"/>
            <ac:spMk id="2" creationId="{87CE0D97-1F5C-36DF-3810-7B1AC0EB0CDD}"/>
          </ac:spMkLst>
        </pc:spChg>
        <pc:spChg chg="del">
          <ac:chgData name="Monica J K" userId="bdeda2da-be24-4a23-aac2-a08df7222794" providerId="ADAL" clId="{867D2952-205F-4FD8-B5D5-1D4F5754BA5D}" dt="2023-05-14T10:39:07.083" v="1873" actId="478"/>
          <ac:spMkLst>
            <pc:docMk/>
            <pc:sldMk cId="1774769754" sldId="275"/>
            <ac:spMk id="3" creationId="{8C304A51-3249-D7B6-BAD4-FB973C393AB9}"/>
          </ac:spMkLst>
        </pc:spChg>
        <pc:picChg chg="add mod">
          <ac:chgData name="Monica J K" userId="bdeda2da-be24-4a23-aac2-a08df7222794" providerId="ADAL" clId="{867D2952-205F-4FD8-B5D5-1D4F5754BA5D}" dt="2023-05-14T10:39:02.374" v="1872" actId="14100"/>
          <ac:picMkLst>
            <pc:docMk/>
            <pc:sldMk cId="1774769754" sldId="275"/>
            <ac:picMk id="6" creationId="{8A90A632-7A47-55C3-3264-B1E78212C0C2}"/>
          </ac:picMkLst>
        </pc:picChg>
      </pc:sldChg>
      <pc:sldChg chg="addSp delSp modSp new mod ord">
        <pc:chgData name="Monica J K" userId="bdeda2da-be24-4a23-aac2-a08df7222794" providerId="ADAL" clId="{867D2952-205F-4FD8-B5D5-1D4F5754BA5D}" dt="2023-05-14T13:48:47.975" v="2231" actId="14100"/>
        <pc:sldMkLst>
          <pc:docMk/>
          <pc:sldMk cId="1739206704" sldId="276"/>
        </pc:sldMkLst>
        <pc:spChg chg="del">
          <ac:chgData name="Monica J K" userId="bdeda2da-be24-4a23-aac2-a08df7222794" providerId="ADAL" clId="{867D2952-205F-4FD8-B5D5-1D4F5754BA5D}" dt="2023-05-14T13:16:12.178" v="1877" actId="478"/>
          <ac:spMkLst>
            <pc:docMk/>
            <pc:sldMk cId="1739206704" sldId="276"/>
            <ac:spMk id="2" creationId="{EDCA8A91-6664-E0F6-993C-D6FDE7CE3BB8}"/>
          </ac:spMkLst>
        </pc:spChg>
        <pc:spChg chg="del">
          <ac:chgData name="Monica J K" userId="bdeda2da-be24-4a23-aac2-a08df7222794" providerId="ADAL" clId="{867D2952-205F-4FD8-B5D5-1D4F5754BA5D}" dt="2023-05-14T13:16:15.982" v="1878" actId="478"/>
          <ac:spMkLst>
            <pc:docMk/>
            <pc:sldMk cId="1739206704" sldId="276"/>
            <ac:spMk id="3" creationId="{CEAD5E61-4657-E789-17C8-54BBD6680B8B}"/>
          </ac:spMkLst>
        </pc:spChg>
        <pc:picChg chg="add del">
          <ac:chgData name="Monica J K" userId="bdeda2da-be24-4a23-aac2-a08df7222794" providerId="ADAL" clId="{867D2952-205F-4FD8-B5D5-1D4F5754BA5D}" dt="2023-05-14T13:47:57.702" v="2221" actId="22"/>
          <ac:picMkLst>
            <pc:docMk/>
            <pc:sldMk cId="1739206704" sldId="276"/>
            <ac:picMk id="6" creationId="{2E996B3E-514F-9624-5A77-1E53AC3F6307}"/>
          </ac:picMkLst>
        </pc:picChg>
        <pc:picChg chg="add mod">
          <ac:chgData name="Monica J K" userId="bdeda2da-be24-4a23-aac2-a08df7222794" providerId="ADAL" clId="{867D2952-205F-4FD8-B5D5-1D4F5754BA5D}" dt="2023-05-14T13:48:47.975" v="2231" actId="14100"/>
          <ac:picMkLst>
            <pc:docMk/>
            <pc:sldMk cId="1739206704" sldId="276"/>
            <ac:picMk id="8" creationId="{05F022F6-5C74-F3F8-4D65-A8F61E86EE2C}"/>
          </ac:picMkLst>
        </pc:picChg>
      </pc:sldChg>
      <pc:sldChg chg="new del">
        <pc:chgData name="Monica J K" userId="bdeda2da-be24-4a23-aac2-a08df7222794" providerId="ADAL" clId="{867D2952-205F-4FD8-B5D5-1D4F5754BA5D}" dt="2023-05-14T10:32:38.405" v="1351" actId="47"/>
        <pc:sldMkLst>
          <pc:docMk/>
          <pc:sldMk cId="2820845331" sldId="276"/>
        </pc:sldMkLst>
      </pc:sldChg>
      <pc:sldChg chg="new del">
        <pc:chgData name="Monica J K" userId="bdeda2da-be24-4a23-aac2-a08df7222794" providerId="ADAL" clId="{867D2952-205F-4FD8-B5D5-1D4F5754BA5D}" dt="2023-05-14T10:32:38.405" v="1351" actId="47"/>
        <pc:sldMkLst>
          <pc:docMk/>
          <pc:sldMk cId="1531721494" sldId="277"/>
        </pc:sldMkLst>
      </pc:sldChg>
      <pc:sldChg chg="addSp delSp modSp new mod setBg">
        <pc:chgData name="Monica J K" userId="bdeda2da-be24-4a23-aac2-a08df7222794" providerId="ADAL" clId="{867D2952-205F-4FD8-B5D5-1D4F5754BA5D}" dt="2023-05-14T15:01:07.030" v="2281" actId="20577"/>
        <pc:sldMkLst>
          <pc:docMk/>
          <pc:sldMk cId="1580740221" sldId="277"/>
        </pc:sldMkLst>
        <pc:spChg chg="mod">
          <ac:chgData name="Monica J K" userId="bdeda2da-be24-4a23-aac2-a08df7222794" providerId="ADAL" clId="{867D2952-205F-4FD8-B5D5-1D4F5754BA5D}" dt="2023-05-14T13:49:44.202" v="2237" actId="26606"/>
          <ac:spMkLst>
            <pc:docMk/>
            <pc:sldMk cId="1580740221" sldId="277"/>
            <ac:spMk id="2" creationId="{88A15029-6A6B-227E-468B-F8B549C6C5E4}"/>
          </ac:spMkLst>
        </pc:spChg>
        <pc:spChg chg="add del mod">
          <ac:chgData name="Monica J K" userId="bdeda2da-be24-4a23-aac2-a08df7222794" providerId="ADAL" clId="{867D2952-205F-4FD8-B5D5-1D4F5754BA5D}" dt="2023-05-14T13:41:20.375" v="2217" actId="26606"/>
          <ac:spMkLst>
            <pc:docMk/>
            <pc:sldMk cId="1580740221" sldId="277"/>
            <ac:spMk id="3" creationId="{DAED4BD9-9532-CA60-0FCC-51249621847F}"/>
          </ac:spMkLst>
        </pc:spChg>
        <pc:spChg chg="del">
          <ac:chgData name="Monica J K" userId="bdeda2da-be24-4a23-aac2-a08df7222794" providerId="ADAL" clId="{867D2952-205F-4FD8-B5D5-1D4F5754BA5D}" dt="2023-05-14T13:21:34.727" v="1880" actId="478"/>
          <ac:spMkLst>
            <pc:docMk/>
            <pc:sldMk cId="1580740221" sldId="277"/>
            <ac:spMk id="4" creationId="{CEFD0A0A-D918-DEA3-AA54-06954A9F47CC}"/>
          </ac:spMkLst>
        </pc:spChg>
        <pc:spChg chg="del">
          <ac:chgData name="Monica J K" userId="bdeda2da-be24-4a23-aac2-a08df7222794" providerId="ADAL" clId="{867D2952-205F-4FD8-B5D5-1D4F5754BA5D}" dt="2023-05-14T13:21:38.356" v="1881" actId="478"/>
          <ac:spMkLst>
            <pc:docMk/>
            <pc:sldMk cId="1580740221" sldId="277"/>
            <ac:spMk id="5" creationId="{D2DDEF66-B1BC-7626-FD1C-A02A339A9A4B}"/>
          </ac:spMkLst>
        </pc:spChg>
        <pc:spChg chg="mod">
          <ac:chgData name="Monica J K" userId="bdeda2da-be24-4a23-aac2-a08df7222794" providerId="ADAL" clId="{867D2952-205F-4FD8-B5D5-1D4F5754BA5D}" dt="2023-05-14T13:49:44.202" v="2237" actId="26606"/>
          <ac:spMkLst>
            <pc:docMk/>
            <pc:sldMk cId="1580740221" sldId="277"/>
            <ac:spMk id="6" creationId="{44AA950A-5F4A-7E19-D6FB-C670579A5146}"/>
          </ac:spMkLst>
        </pc:spChg>
        <pc:spChg chg="add del">
          <ac:chgData name="Monica J K" userId="bdeda2da-be24-4a23-aac2-a08df7222794" providerId="ADAL" clId="{867D2952-205F-4FD8-B5D5-1D4F5754BA5D}" dt="2023-05-14T13:40:16.248" v="2208" actId="26606"/>
          <ac:spMkLst>
            <pc:docMk/>
            <pc:sldMk cId="1580740221" sldId="277"/>
            <ac:spMk id="11" creationId="{A5931BE0-4B93-4D6C-878E-ACC59D6B4587}"/>
          </ac:spMkLst>
        </pc:spChg>
        <pc:spChg chg="add del">
          <ac:chgData name="Monica J K" userId="bdeda2da-be24-4a23-aac2-a08df7222794" providerId="ADAL" clId="{867D2952-205F-4FD8-B5D5-1D4F5754BA5D}" dt="2023-05-14T13:39:58.386" v="2202" actId="26606"/>
          <ac:spMkLst>
            <pc:docMk/>
            <pc:sldMk cId="1580740221" sldId="277"/>
            <ac:spMk id="12" creationId="{60B7752B-728D-4CA3-8923-C4F7F77029E3}"/>
          </ac:spMkLst>
        </pc:spChg>
        <pc:spChg chg="add del">
          <ac:chgData name="Monica J K" userId="bdeda2da-be24-4a23-aac2-a08df7222794" providerId="ADAL" clId="{867D2952-205F-4FD8-B5D5-1D4F5754BA5D}" dt="2023-05-14T13:40:16.248" v="2208" actId="26606"/>
          <ac:spMkLst>
            <pc:docMk/>
            <pc:sldMk cId="1580740221" sldId="277"/>
            <ac:spMk id="13" creationId="{4EC6425F-E8EE-490A-BF3A-601C9A5EFD35}"/>
          </ac:spMkLst>
        </pc:spChg>
        <pc:spChg chg="add del">
          <ac:chgData name="Monica J K" userId="bdeda2da-be24-4a23-aac2-a08df7222794" providerId="ADAL" clId="{867D2952-205F-4FD8-B5D5-1D4F5754BA5D}" dt="2023-05-14T13:39:58.386" v="2202" actId="26606"/>
          <ac:spMkLst>
            <pc:docMk/>
            <pc:sldMk cId="1580740221" sldId="277"/>
            <ac:spMk id="14" creationId="{88392DC7-0988-443B-A0D0-E726C7DB622B}"/>
          </ac:spMkLst>
        </pc:spChg>
        <pc:spChg chg="add del">
          <ac:chgData name="Monica J K" userId="bdeda2da-be24-4a23-aac2-a08df7222794" providerId="ADAL" clId="{867D2952-205F-4FD8-B5D5-1D4F5754BA5D}" dt="2023-05-14T13:40:16.248" v="2208" actId="26606"/>
          <ac:spMkLst>
            <pc:docMk/>
            <pc:sldMk cId="1580740221" sldId="277"/>
            <ac:spMk id="15" creationId="{C493A507-59A1-4B5A-A52D-933516EEC3CD}"/>
          </ac:spMkLst>
        </pc:spChg>
        <pc:spChg chg="add del">
          <ac:chgData name="Monica J K" userId="bdeda2da-be24-4a23-aac2-a08df7222794" providerId="ADAL" clId="{867D2952-205F-4FD8-B5D5-1D4F5754BA5D}" dt="2023-05-14T13:40:00.620" v="2204" actId="26606"/>
          <ac:spMkLst>
            <pc:docMk/>
            <pc:sldMk cId="1580740221" sldId="277"/>
            <ac:spMk id="16" creationId="{60B7752B-728D-4CA3-8923-C4F7F77029E3}"/>
          </ac:spMkLst>
        </pc:spChg>
        <pc:spChg chg="add del">
          <ac:chgData name="Monica J K" userId="bdeda2da-be24-4a23-aac2-a08df7222794" providerId="ADAL" clId="{867D2952-205F-4FD8-B5D5-1D4F5754BA5D}" dt="2023-05-14T13:40:00.620" v="2204" actId="26606"/>
          <ac:spMkLst>
            <pc:docMk/>
            <pc:sldMk cId="1580740221" sldId="277"/>
            <ac:spMk id="17" creationId="{429899A3-416E-4DB5-846D-023526052013}"/>
          </ac:spMkLst>
        </pc:spChg>
        <pc:spChg chg="add del">
          <ac:chgData name="Monica J K" userId="bdeda2da-be24-4a23-aac2-a08df7222794" providerId="ADAL" clId="{867D2952-205F-4FD8-B5D5-1D4F5754BA5D}" dt="2023-05-14T13:40:16.248" v="2208" actId="26606"/>
          <ac:spMkLst>
            <pc:docMk/>
            <pc:sldMk cId="1580740221" sldId="277"/>
            <ac:spMk id="19" creationId="{6B180A47-07F3-45CF-91AB-5F26C83AB7A0}"/>
          </ac:spMkLst>
        </pc:spChg>
        <pc:spChg chg="add del">
          <ac:chgData name="Monica J K" userId="bdeda2da-be24-4a23-aac2-a08df7222794" providerId="ADAL" clId="{867D2952-205F-4FD8-B5D5-1D4F5754BA5D}" dt="2023-05-14T13:40:11.001" v="2206" actId="26606"/>
          <ac:spMkLst>
            <pc:docMk/>
            <pc:sldMk cId="1580740221" sldId="277"/>
            <ac:spMk id="20" creationId="{60B7752B-728D-4CA3-8923-C4F7F77029E3}"/>
          </ac:spMkLst>
        </pc:spChg>
        <pc:spChg chg="add del">
          <ac:chgData name="Monica J K" userId="bdeda2da-be24-4a23-aac2-a08df7222794" providerId="ADAL" clId="{867D2952-205F-4FD8-B5D5-1D4F5754BA5D}" dt="2023-05-14T13:40:11.001" v="2206" actId="26606"/>
          <ac:spMkLst>
            <pc:docMk/>
            <pc:sldMk cId="1580740221" sldId="277"/>
            <ac:spMk id="21" creationId="{88392DC7-0988-443B-A0D0-E726C7DB622B}"/>
          </ac:spMkLst>
        </pc:spChg>
        <pc:spChg chg="add del">
          <ac:chgData name="Monica J K" userId="bdeda2da-be24-4a23-aac2-a08df7222794" providerId="ADAL" clId="{867D2952-205F-4FD8-B5D5-1D4F5754BA5D}" dt="2023-05-14T13:40:16.248" v="2208" actId="26606"/>
          <ac:spMkLst>
            <pc:docMk/>
            <pc:sldMk cId="1580740221" sldId="277"/>
            <ac:spMk id="24" creationId="{2EF1810E-C1C8-44A5-ADCF-24B4EAA1DDD9}"/>
          </ac:spMkLst>
        </pc:spChg>
        <pc:spChg chg="add del">
          <ac:chgData name="Monica J K" userId="bdeda2da-be24-4a23-aac2-a08df7222794" providerId="ADAL" clId="{867D2952-205F-4FD8-B5D5-1D4F5754BA5D}" dt="2023-05-14T13:40:16.248" v="2208" actId="26606"/>
          <ac:spMkLst>
            <pc:docMk/>
            <pc:sldMk cId="1580740221" sldId="277"/>
            <ac:spMk id="25" creationId="{7A7405C2-5931-4635-A369-516BE02E3FDF}"/>
          </ac:spMkLst>
        </pc:spChg>
        <pc:spChg chg="add del">
          <ac:chgData name="Monica J K" userId="bdeda2da-be24-4a23-aac2-a08df7222794" providerId="ADAL" clId="{867D2952-205F-4FD8-B5D5-1D4F5754BA5D}" dt="2023-05-14T13:40:16.248" v="2208" actId="26606"/>
          <ac:spMkLst>
            <pc:docMk/>
            <pc:sldMk cId="1580740221" sldId="277"/>
            <ac:spMk id="26" creationId="{DAED4BD9-9532-CA60-0FCC-51249621847F}"/>
          </ac:spMkLst>
        </pc:spChg>
        <pc:spChg chg="add del">
          <ac:chgData name="Monica J K" userId="bdeda2da-be24-4a23-aac2-a08df7222794" providerId="ADAL" clId="{867D2952-205F-4FD8-B5D5-1D4F5754BA5D}" dt="2023-05-14T13:49:44.202" v="2237" actId="26606"/>
          <ac:spMkLst>
            <pc:docMk/>
            <pc:sldMk cId="1580740221" sldId="277"/>
            <ac:spMk id="38" creationId="{60B7752B-728D-4CA3-8923-C4F7F77029E3}"/>
          </ac:spMkLst>
        </pc:spChg>
        <pc:spChg chg="add del">
          <ac:chgData name="Monica J K" userId="bdeda2da-be24-4a23-aac2-a08df7222794" providerId="ADAL" clId="{867D2952-205F-4FD8-B5D5-1D4F5754BA5D}" dt="2023-05-14T13:49:44.202" v="2237" actId="26606"/>
          <ac:spMkLst>
            <pc:docMk/>
            <pc:sldMk cId="1580740221" sldId="277"/>
            <ac:spMk id="39" creationId="{88392DC7-0988-443B-A0D0-E726C7DB622B}"/>
          </ac:spMkLst>
        </pc:spChg>
        <pc:spChg chg="add del">
          <ac:chgData name="Monica J K" userId="bdeda2da-be24-4a23-aac2-a08df7222794" providerId="ADAL" clId="{867D2952-205F-4FD8-B5D5-1D4F5754BA5D}" dt="2023-05-14T13:49:24.597" v="2233" actId="26606"/>
          <ac:spMkLst>
            <pc:docMk/>
            <pc:sldMk cId="1580740221" sldId="277"/>
            <ac:spMk id="41" creationId="{60B7752B-728D-4CA3-8923-C4F7F77029E3}"/>
          </ac:spMkLst>
        </pc:spChg>
        <pc:spChg chg="add del">
          <ac:chgData name="Monica J K" userId="bdeda2da-be24-4a23-aac2-a08df7222794" providerId="ADAL" clId="{867D2952-205F-4FD8-B5D5-1D4F5754BA5D}" dt="2023-05-14T13:49:24.597" v="2233" actId="26606"/>
          <ac:spMkLst>
            <pc:docMk/>
            <pc:sldMk cId="1580740221" sldId="277"/>
            <ac:spMk id="43" creationId="{88392DC7-0988-443B-A0D0-E726C7DB622B}"/>
          </ac:spMkLst>
        </pc:spChg>
        <pc:graphicFrameChg chg="add del">
          <ac:chgData name="Monica J K" userId="bdeda2da-be24-4a23-aac2-a08df7222794" providerId="ADAL" clId="{867D2952-205F-4FD8-B5D5-1D4F5754BA5D}" dt="2023-05-14T13:39:58.386" v="2202" actId="26606"/>
          <ac:graphicFrameMkLst>
            <pc:docMk/>
            <pc:sldMk cId="1580740221" sldId="277"/>
            <ac:graphicFrameMk id="8" creationId="{9EBD83E0-684D-5D44-500E-929E59DC5E21}"/>
          </ac:graphicFrameMkLst>
        </pc:graphicFrameChg>
        <pc:graphicFrameChg chg="add del">
          <ac:chgData name="Monica J K" userId="bdeda2da-be24-4a23-aac2-a08df7222794" providerId="ADAL" clId="{867D2952-205F-4FD8-B5D5-1D4F5754BA5D}" dt="2023-05-14T13:40:00.620" v="2204" actId="26606"/>
          <ac:graphicFrameMkLst>
            <pc:docMk/>
            <pc:sldMk cId="1580740221" sldId="277"/>
            <ac:graphicFrameMk id="18" creationId="{ACF9E214-5C23-8300-DFE3-99CD947A0AB5}"/>
          </ac:graphicFrameMkLst>
        </pc:graphicFrameChg>
        <pc:graphicFrameChg chg="add del">
          <ac:chgData name="Monica J K" userId="bdeda2da-be24-4a23-aac2-a08df7222794" providerId="ADAL" clId="{867D2952-205F-4FD8-B5D5-1D4F5754BA5D}" dt="2023-05-14T13:40:11.001" v="2206" actId="26606"/>
          <ac:graphicFrameMkLst>
            <pc:docMk/>
            <pc:sldMk cId="1580740221" sldId="277"/>
            <ac:graphicFrameMk id="22" creationId="{3EC8202E-00D7-ED15-9E84-6B6B42B108CD}"/>
          </ac:graphicFrameMkLst>
        </pc:graphicFrameChg>
        <pc:graphicFrameChg chg="add del">
          <ac:chgData name="Monica J K" userId="bdeda2da-be24-4a23-aac2-a08df7222794" providerId="ADAL" clId="{867D2952-205F-4FD8-B5D5-1D4F5754BA5D}" dt="2023-05-14T13:41:12.193" v="2210" actId="26606"/>
          <ac:graphicFrameMkLst>
            <pc:docMk/>
            <pc:sldMk cId="1580740221" sldId="277"/>
            <ac:graphicFrameMk id="28" creationId="{1E52EB20-D396-2C01-A37E-410E5E4EA5BF}"/>
          </ac:graphicFrameMkLst>
        </pc:graphicFrameChg>
        <pc:graphicFrameChg chg="add del">
          <ac:chgData name="Monica J K" userId="bdeda2da-be24-4a23-aac2-a08df7222794" providerId="ADAL" clId="{867D2952-205F-4FD8-B5D5-1D4F5754BA5D}" dt="2023-05-14T13:41:17.025" v="2212" actId="26606"/>
          <ac:graphicFrameMkLst>
            <pc:docMk/>
            <pc:sldMk cId="1580740221" sldId="277"/>
            <ac:graphicFrameMk id="30" creationId="{4E3443C3-29C7-DCAD-0B54-47373EFD04A9}"/>
          </ac:graphicFrameMkLst>
        </pc:graphicFrameChg>
        <pc:graphicFrameChg chg="add del">
          <ac:chgData name="Monica J K" userId="bdeda2da-be24-4a23-aac2-a08df7222794" providerId="ADAL" clId="{867D2952-205F-4FD8-B5D5-1D4F5754BA5D}" dt="2023-05-14T13:41:18.105" v="2214" actId="26606"/>
          <ac:graphicFrameMkLst>
            <pc:docMk/>
            <pc:sldMk cId="1580740221" sldId="277"/>
            <ac:graphicFrameMk id="32" creationId="{1E52EB20-D396-2C01-A37E-410E5E4EA5BF}"/>
          </ac:graphicFrameMkLst>
        </pc:graphicFrameChg>
        <pc:graphicFrameChg chg="add del">
          <ac:chgData name="Monica J K" userId="bdeda2da-be24-4a23-aac2-a08df7222794" providerId="ADAL" clId="{867D2952-205F-4FD8-B5D5-1D4F5754BA5D}" dt="2023-05-14T13:41:20.305" v="2216" actId="26606"/>
          <ac:graphicFrameMkLst>
            <pc:docMk/>
            <pc:sldMk cId="1580740221" sldId="277"/>
            <ac:graphicFrameMk id="34" creationId="{4A46EB17-AF73-9CB6-ED2F-362EC289F076}"/>
          </ac:graphicFrameMkLst>
        </pc:graphicFrameChg>
        <pc:graphicFrameChg chg="add mod ord modGraphic">
          <ac:chgData name="Monica J K" userId="bdeda2da-be24-4a23-aac2-a08df7222794" providerId="ADAL" clId="{867D2952-205F-4FD8-B5D5-1D4F5754BA5D}" dt="2023-05-14T15:01:07.030" v="2281" actId="20577"/>
          <ac:graphicFrameMkLst>
            <pc:docMk/>
            <pc:sldMk cId="1580740221" sldId="277"/>
            <ac:graphicFrameMk id="36" creationId="{1E52EB20-D396-2C01-A37E-410E5E4EA5BF}"/>
          </ac:graphicFrameMkLst>
        </pc:graphicFrameChg>
      </pc:sldChg>
      <pc:sldChg chg="new del">
        <pc:chgData name="Monica J K" userId="bdeda2da-be24-4a23-aac2-a08df7222794" providerId="ADAL" clId="{867D2952-205F-4FD8-B5D5-1D4F5754BA5D}" dt="2023-05-14T10:32:38.405" v="1351" actId="47"/>
        <pc:sldMkLst>
          <pc:docMk/>
          <pc:sldMk cId="1579442869" sldId="278"/>
        </pc:sldMkLst>
      </pc:sldChg>
      <pc:sldChg chg="addSp delSp modSp new mod">
        <pc:chgData name="Monica J K" userId="bdeda2da-be24-4a23-aac2-a08df7222794" providerId="ADAL" clId="{867D2952-205F-4FD8-B5D5-1D4F5754BA5D}" dt="2023-05-14T15:08:39.068" v="2301" actId="478"/>
        <pc:sldMkLst>
          <pc:docMk/>
          <pc:sldMk cId="3065446486" sldId="278"/>
        </pc:sldMkLst>
        <pc:spChg chg="del">
          <ac:chgData name="Monica J K" userId="bdeda2da-be24-4a23-aac2-a08df7222794" providerId="ADAL" clId="{867D2952-205F-4FD8-B5D5-1D4F5754BA5D}" dt="2023-05-14T15:08:39.068" v="2301" actId="478"/>
          <ac:spMkLst>
            <pc:docMk/>
            <pc:sldMk cId="3065446486" sldId="278"/>
            <ac:spMk id="2" creationId="{4A6939E1-18C3-8BBF-1DFC-BA90C500978C}"/>
          </ac:spMkLst>
        </pc:spChg>
        <pc:spChg chg="del mod">
          <ac:chgData name="Monica J K" userId="bdeda2da-be24-4a23-aac2-a08df7222794" providerId="ADAL" clId="{867D2952-205F-4FD8-B5D5-1D4F5754BA5D}" dt="2023-05-14T15:08:36.529" v="2300" actId="478"/>
          <ac:spMkLst>
            <pc:docMk/>
            <pc:sldMk cId="3065446486" sldId="278"/>
            <ac:spMk id="3" creationId="{A397D2F4-BA73-3A36-32CF-FEF9BDEDC491}"/>
          </ac:spMkLst>
        </pc:spChg>
        <pc:picChg chg="add del mod">
          <ac:chgData name="Monica J K" userId="bdeda2da-be24-4a23-aac2-a08df7222794" providerId="ADAL" clId="{867D2952-205F-4FD8-B5D5-1D4F5754BA5D}" dt="2023-05-14T15:03:57.612" v="2289" actId="931"/>
          <ac:picMkLst>
            <pc:docMk/>
            <pc:sldMk cId="3065446486" sldId="278"/>
            <ac:picMk id="6" creationId="{7C5E6AE1-EF21-EA3A-5B01-34804363C77F}"/>
          </ac:picMkLst>
        </pc:picChg>
        <pc:picChg chg="add mod">
          <ac:chgData name="Monica J K" userId="bdeda2da-be24-4a23-aac2-a08df7222794" providerId="ADAL" clId="{867D2952-205F-4FD8-B5D5-1D4F5754BA5D}" dt="2023-05-14T15:03:56.364" v="2287" actId="571"/>
          <ac:picMkLst>
            <pc:docMk/>
            <pc:sldMk cId="3065446486" sldId="278"/>
            <ac:picMk id="7" creationId="{C2C8E327-87E5-6C60-1C60-7A41EB66CB97}"/>
          </ac:picMkLst>
        </pc:picChg>
        <pc:picChg chg="add mod">
          <ac:chgData name="Monica J K" userId="bdeda2da-be24-4a23-aac2-a08df7222794" providerId="ADAL" clId="{867D2952-205F-4FD8-B5D5-1D4F5754BA5D}" dt="2023-05-14T15:08:31.552" v="2298" actId="962"/>
          <ac:picMkLst>
            <pc:docMk/>
            <pc:sldMk cId="3065446486" sldId="278"/>
            <ac:picMk id="9" creationId="{5C283C7B-0277-386E-15FA-186CCD7240C6}"/>
          </ac:picMkLst>
        </pc:picChg>
      </pc:sldChg>
      <pc:sldChg chg="addSp delSp modSp new mod">
        <pc:chgData name="Monica J K" userId="bdeda2da-be24-4a23-aac2-a08df7222794" providerId="ADAL" clId="{867D2952-205F-4FD8-B5D5-1D4F5754BA5D}" dt="2023-05-14T15:43:52.604" v="2312" actId="478"/>
        <pc:sldMkLst>
          <pc:docMk/>
          <pc:sldMk cId="4168424129" sldId="279"/>
        </pc:sldMkLst>
        <pc:spChg chg="del mod">
          <ac:chgData name="Monica J K" userId="bdeda2da-be24-4a23-aac2-a08df7222794" providerId="ADAL" clId="{867D2952-205F-4FD8-B5D5-1D4F5754BA5D}" dt="2023-05-14T15:43:52.604" v="2312" actId="478"/>
          <ac:spMkLst>
            <pc:docMk/>
            <pc:sldMk cId="4168424129" sldId="279"/>
            <ac:spMk id="2" creationId="{37C51286-78FC-C143-87B2-AB499C43FD16}"/>
          </ac:spMkLst>
        </pc:spChg>
        <pc:spChg chg="del">
          <ac:chgData name="Monica J K" userId="bdeda2da-be24-4a23-aac2-a08df7222794" providerId="ADAL" clId="{867D2952-205F-4FD8-B5D5-1D4F5754BA5D}" dt="2023-05-14T15:43:45.475" v="2310" actId="478"/>
          <ac:spMkLst>
            <pc:docMk/>
            <pc:sldMk cId="4168424129" sldId="279"/>
            <ac:spMk id="3" creationId="{E32173E5-8E6A-5B87-4125-82F5F617AFF4}"/>
          </ac:spMkLst>
        </pc:spChg>
        <pc:picChg chg="add mod">
          <ac:chgData name="Monica J K" userId="bdeda2da-be24-4a23-aac2-a08df7222794" providerId="ADAL" clId="{867D2952-205F-4FD8-B5D5-1D4F5754BA5D}" dt="2023-05-14T15:43:41.934" v="2309" actId="14100"/>
          <ac:picMkLst>
            <pc:docMk/>
            <pc:sldMk cId="4168424129" sldId="279"/>
            <ac:picMk id="6" creationId="{7AB3678E-BE44-FB67-F8E6-02BDCD097150}"/>
          </ac:picMkLst>
        </pc:picChg>
      </pc:sldChg>
      <pc:sldChg chg="addSp delSp modSp new mod">
        <pc:chgData name="Monica J K" userId="bdeda2da-be24-4a23-aac2-a08df7222794" providerId="ADAL" clId="{867D2952-205F-4FD8-B5D5-1D4F5754BA5D}" dt="2023-05-14T15:44:29.048" v="2322" actId="478"/>
        <pc:sldMkLst>
          <pc:docMk/>
          <pc:sldMk cId="2688166916" sldId="280"/>
        </pc:sldMkLst>
        <pc:spChg chg="del">
          <ac:chgData name="Monica J K" userId="bdeda2da-be24-4a23-aac2-a08df7222794" providerId="ADAL" clId="{867D2952-205F-4FD8-B5D5-1D4F5754BA5D}" dt="2023-05-14T15:44:29.048" v="2322" actId="478"/>
          <ac:spMkLst>
            <pc:docMk/>
            <pc:sldMk cId="2688166916" sldId="280"/>
            <ac:spMk id="2" creationId="{B98C4CA1-1402-1F1E-0C84-54D920491184}"/>
          </ac:spMkLst>
        </pc:spChg>
        <pc:spChg chg="del">
          <ac:chgData name="Monica J K" userId="bdeda2da-be24-4a23-aac2-a08df7222794" providerId="ADAL" clId="{867D2952-205F-4FD8-B5D5-1D4F5754BA5D}" dt="2023-05-14T15:44:26.509" v="2321" actId="478"/>
          <ac:spMkLst>
            <pc:docMk/>
            <pc:sldMk cId="2688166916" sldId="280"/>
            <ac:spMk id="3" creationId="{285E45F4-9162-FDA5-9F95-94EAAD304164}"/>
          </ac:spMkLst>
        </pc:spChg>
        <pc:picChg chg="add mod">
          <ac:chgData name="Monica J K" userId="bdeda2da-be24-4a23-aac2-a08df7222794" providerId="ADAL" clId="{867D2952-205F-4FD8-B5D5-1D4F5754BA5D}" dt="2023-05-14T15:44:23.063" v="2320" actId="14100"/>
          <ac:picMkLst>
            <pc:docMk/>
            <pc:sldMk cId="2688166916" sldId="280"/>
            <ac:picMk id="6" creationId="{FBB93FF9-589B-8A2E-F265-26378B89BEC1}"/>
          </ac:picMkLst>
        </pc:picChg>
      </pc:sldChg>
      <pc:sldChg chg="addSp delSp modSp new mod">
        <pc:chgData name="Monica J K" userId="bdeda2da-be24-4a23-aac2-a08df7222794" providerId="ADAL" clId="{867D2952-205F-4FD8-B5D5-1D4F5754BA5D}" dt="2023-05-14T15:45:34.341" v="2337" actId="478"/>
        <pc:sldMkLst>
          <pc:docMk/>
          <pc:sldMk cId="122937776" sldId="281"/>
        </pc:sldMkLst>
        <pc:spChg chg="del">
          <ac:chgData name="Monica J K" userId="bdeda2da-be24-4a23-aac2-a08df7222794" providerId="ADAL" clId="{867D2952-205F-4FD8-B5D5-1D4F5754BA5D}" dt="2023-05-14T15:45:34.341" v="2337" actId="478"/>
          <ac:spMkLst>
            <pc:docMk/>
            <pc:sldMk cId="122937776" sldId="281"/>
            <ac:spMk id="2" creationId="{AF162589-2F09-359B-7601-9C0A7130D8FB}"/>
          </ac:spMkLst>
        </pc:spChg>
        <pc:spChg chg="del">
          <ac:chgData name="Monica J K" userId="bdeda2da-be24-4a23-aac2-a08df7222794" providerId="ADAL" clId="{867D2952-205F-4FD8-B5D5-1D4F5754BA5D}" dt="2023-05-14T15:45:31.144" v="2336" actId="478"/>
          <ac:spMkLst>
            <pc:docMk/>
            <pc:sldMk cId="122937776" sldId="281"/>
            <ac:spMk id="3" creationId="{13331906-8E1A-89B0-6777-8FB77FEC48D2}"/>
          </ac:spMkLst>
        </pc:spChg>
        <pc:picChg chg="add mod">
          <ac:chgData name="Monica J K" userId="bdeda2da-be24-4a23-aac2-a08df7222794" providerId="ADAL" clId="{867D2952-205F-4FD8-B5D5-1D4F5754BA5D}" dt="2023-05-14T15:45:28.221" v="2335" actId="962"/>
          <ac:picMkLst>
            <pc:docMk/>
            <pc:sldMk cId="122937776" sldId="281"/>
            <ac:picMk id="6" creationId="{A5626932-BB00-7EDA-6425-AE73D7F08F9F}"/>
          </ac:picMkLst>
        </pc:picChg>
      </pc:sldChg>
      <pc:sldChg chg="addSp delSp modSp new mod">
        <pc:chgData name="Monica J K" userId="bdeda2da-be24-4a23-aac2-a08df7222794" providerId="ADAL" clId="{867D2952-205F-4FD8-B5D5-1D4F5754BA5D}" dt="2023-05-14T15:47:12.857" v="2344" actId="478"/>
        <pc:sldMkLst>
          <pc:docMk/>
          <pc:sldMk cId="1516012592" sldId="282"/>
        </pc:sldMkLst>
        <pc:spChg chg="del">
          <ac:chgData name="Monica J K" userId="bdeda2da-be24-4a23-aac2-a08df7222794" providerId="ADAL" clId="{867D2952-205F-4FD8-B5D5-1D4F5754BA5D}" dt="2023-05-14T15:47:12.857" v="2344" actId="478"/>
          <ac:spMkLst>
            <pc:docMk/>
            <pc:sldMk cId="1516012592" sldId="282"/>
            <ac:spMk id="2" creationId="{E7D65DEF-B90E-3121-8317-BE95D49CBD20}"/>
          </ac:spMkLst>
        </pc:spChg>
        <pc:spChg chg="del">
          <ac:chgData name="Monica J K" userId="bdeda2da-be24-4a23-aac2-a08df7222794" providerId="ADAL" clId="{867D2952-205F-4FD8-B5D5-1D4F5754BA5D}" dt="2023-05-14T15:47:09.809" v="2343" actId="478"/>
          <ac:spMkLst>
            <pc:docMk/>
            <pc:sldMk cId="1516012592" sldId="282"/>
            <ac:spMk id="3" creationId="{0A78EBCC-B0BB-4C35-FFE2-12AF9FDE6BBA}"/>
          </ac:spMkLst>
        </pc:spChg>
        <pc:picChg chg="add mod">
          <ac:chgData name="Monica J K" userId="bdeda2da-be24-4a23-aac2-a08df7222794" providerId="ADAL" clId="{867D2952-205F-4FD8-B5D5-1D4F5754BA5D}" dt="2023-05-14T15:47:05.910" v="2342" actId="14100"/>
          <ac:picMkLst>
            <pc:docMk/>
            <pc:sldMk cId="1516012592" sldId="282"/>
            <ac:picMk id="6" creationId="{98757BF6-71ED-CF7E-E366-06A98BB5A6A9}"/>
          </ac:picMkLst>
        </pc:picChg>
      </pc:sldChg>
      <pc:sldChg chg="addSp delSp modSp new mod">
        <pc:chgData name="Monica J K" userId="bdeda2da-be24-4a23-aac2-a08df7222794" providerId="ADAL" clId="{867D2952-205F-4FD8-B5D5-1D4F5754BA5D}" dt="2023-05-14T16:10:10.882" v="2371" actId="14100"/>
        <pc:sldMkLst>
          <pc:docMk/>
          <pc:sldMk cId="401214139" sldId="283"/>
        </pc:sldMkLst>
        <pc:spChg chg="add del">
          <ac:chgData name="Monica J K" userId="bdeda2da-be24-4a23-aac2-a08df7222794" providerId="ADAL" clId="{867D2952-205F-4FD8-B5D5-1D4F5754BA5D}" dt="2023-05-14T16:00:15.772" v="2362" actId="478"/>
          <ac:spMkLst>
            <pc:docMk/>
            <pc:sldMk cId="401214139" sldId="283"/>
            <ac:spMk id="2" creationId="{8690C5BC-9A8C-BF43-A270-365C422CDB5B}"/>
          </ac:spMkLst>
        </pc:spChg>
        <pc:spChg chg="add del">
          <ac:chgData name="Monica J K" userId="bdeda2da-be24-4a23-aac2-a08df7222794" providerId="ADAL" clId="{867D2952-205F-4FD8-B5D5-1D4F5754BA5D}" dt="2023-05-14T16:00:11.988" v="2361" actId="478"/>
          <ac:spMkLst>
            <pc:docMk/>
            <pc:sldMk cId="401214139" sldId="283"/>
            <ac:spMk id="3" creationId="{FEF7DF8B-F1C1-FFA7-0452-DA1263C88306}"/>
          </ac:spMkLst>
        </pc:spChg>
        <pc:picChg chg="add del mod">
          <ac:chgData name="Monica J K" userId="bdeda2da-be24-4a23-aac2-a08df7222794" providerId="ADAL" clId="{867D2952-205F-4FD8-B5D5-1D4F5754BA5D}" dt="2023-05-14T15:55:28.261" v="2355" actId="22"/>
          <ac:picMkLst>
            <pc:docMk/>
            <pc:sldMk cId="401214139" sldId="283"/>
            <ac:picMk id="6" creationId="{02226F6C-E856-262B-3981-8B4311A0C7BA}"/>
          </ac:picMkLst>
        </pc:picChg>
        <pc:picChg chg="add del mod">
          <ac:chgData name="Monica J K" userId="bdeda2da-be24-4a23-aac2-a08df7222794" providerId="ADAL" clId="{867D2952-205F-4FD8-B5D5-1D4F5754BA5D}" dt="2023-05-14T16:09:27.441" v="2363" actId="21"/>
          <ac:picMkLst>
            <pc:docMk/>
            <pc:sldMk cId="401214139" sldId="283"/>
            <ac:picMk id="8" creationId="{DDE7C8D2-EC74-B409-9353-DAD9AFF93507}"/>
          </ac:picMkLst>
        </pc:picChg>
        <pc:picChg chg="add mod">
          <ac:chgData name="Monica J K" userId="bdeda2da-be24-4a23-aac2-a08df7222794" providerId="ADAL" clId="{867D2952-205F-4FD8-B5D5-1D4F5754BA5D}" dt="2023-05-14T16:10:10.882" v="2371" actId="14100"/>
          <ac:picMkLst>
            <pc:docMk/>
            <pc:sldMk cId="401214139" sldId="283"/>
            <ac:picMk id="10" creationId="{BB7E17C6-A883-9E51-6F27-708891A7DE9D}"/>
          </ac:picMkLst>
        </pc:picChg>
      </pc:sldChg>
      <pc:sldChg chg="addSp delSp modSp new mod">
        <pc:chgData name="Monica J K" userId="bdeda2da-be24-4a23-aac2-a08df7222794" providerId="ADAL" clId="{867D2952-205F-4FD8-B5D5-1D4F5754BA5D}" dt="2023-05-14T16:10:34.690" v="2377" actId="478"/>
        <pc:sldMkLst>
          <pc:docMk/>
          <pc:sldMk cId="1796048106" sldId="284"/>
        </pc:sldMkLst>
        <pc:spChg chg="del mod">
          <ac:chgData name="Monica J K" userId="bdeda2da-be24-4a23-aac2-a08df7222794" providerId="ADAL" clId="{867D2952-205F-4FD8-B5D5-1D4F5754BA5D}" dt="2023-05-14T16:10:34.690" v="2377" actId="478"/>
          <ac:spMkLst>
            <pc:docMk/>
            <pc:sldMk cId="1796048106" sldId="284"/>
            <ac:spMk id="2" creationId="{F20F50D2-2DDC-E9E0-E48B-F1EB01738184}"/>
          </ac:spMkLst>
        </pc:spChg>
        <pc:spChg chg="del">
          <ac:chgData name="Monica J K" userId="bdeda2da-be24-4a23-aac2-a08df7222794" providerId="ADAL" clId="{867D2952-205F-4FD8-B5D5-1D4F5754BA5D}" dt="2023-05-14T16:10:30.608" v="2375" actId="478"/>
          <ac:spMkLst>
            <pc:docMk/>
            <pc:sldMk cId="1796048106" sldId="284"/>
            <ac:spMk id="3" creationId="{F3DC8297-2D5A-E44C-F829-86890EB736A8}"/>
          </ac:spMkLst>
        </pc:spChg>
        <pc:picChg chg="add mod">
          <ac:chgData name="Monica J K" userId="bdeda2da-be24-4a23-aac2-a08df7222794" providerId="ADAL" clId="{867D2952-205F-4FD8-B5D5-1D4F5754BA5D}" dt="2023-05-14T16:10:25.999" v="2374" actId="14100"/>
          <ac:picMkLst>
            <pc:docMk/>
            <pc:sldMk cId="1796048106" sldId="284"/>
            <ac:picMk id="5" creationId="{79D5B811-1DE0-13DD-683C-5E76CA78E2D8}"/>
          </ac:picMkLst>
        </pc:picChg>
      </pc:sldChg>
      <pc:sldChg chg="addSp delSp modSp new mod setBg">
        <pc:chgData name="Monica J K" userId="bdeda2da-be24-4a23-aac2-a08df7222794" providerId="ADAL" clId="{867D2952-205F-4FD8-B5D5-1D4F5754BA5D}" dt="2023-05-14T16:20:39.242" v="2402" actId="962"/>
        <pc:sldMkLst>
          <pc:docMk/>
          <pc:sldMk cId="3758058679" sldId="285"/>
        </pc:sldMkLst>
        <pc:spChg chg="del mod">
          <ac:chgData name="Monica J K" userId="bdeda2da-be24-4a23-aac2-a08df7222794" providerId="ADAL" clId="{867D2952-205F-4FD8-B5D5-1D4F5754BA5D}" dt="2023-05-14T16:11:52.033" v="2383" actId="478"/>
          <ac:spMkLst>
            <pc:docMk/>
            <pc:sldMk cId="3758058679" sldId="285"/>
            <ac:spMk id="2" creationId="{1E635849-03E3-86F4-4B78-CA048DE1ED22}"/>
          </ac:spMkLst>
        </pc:spChg>
        <pc:spChg chg="del">
          <ac:chgData name="Monica J K" userId="bdeda2da-be24-4a23-aac2-a08df7222794" providerId="ADAL" clId="{867D2952-205F-4FD8-B5D5-1D4F5754BA5D}" dt="2023-05-14T16:11:48.036" v="2381" actId="478"/>
          <ac:spMkLst>
            <pc:docMk/>
            <pc:sldMk cId="3758058679" sldId="285"/>
            <ac:spMk id="3" creationId="{50852402-E3E9-C60D-8D6A-A4E4A701D304}"/>
          </ac:spMkLst>
        </pc:spChg>
        <pc:spChg chg="mod ord">
          <ac:chgData name="Monica J K" userId="bdeda2da-be24-4a23-aac2-a08df7222794" providerId="ADAL" clId="{867D2952-205F-4FD8-B5D5-1D4F5754BA5D}" dt="2023-05-14T16:20:36.574" v="2400" actId="26606"/>
          <ac:spMkLst>
            <pc:docMk/>
            <pc:sldMk cId="3758058679" sldId="285"/>
            <ac:spMk id="4" creationId="{F72B1804-AB8D-8919-F371-DB1EEE82A14E}"/>
          </ac:spMkLst>
        </pc:spChg>
        <pc:spChg chg="add del">
          <ac:chgData name="Monica J K" userId="bdeda2da-be24-4a23-aac2-a08df7222794" providerId="ADAL" clId="{867D2952-205F-4FD8-B5D5-1D4F5754BA5D}" dt="2023-05-14T16:20:17.228" v="2391" actId="26606"/>
          <ac:spMkLst>
            <pc:docMk/>
            <pc:sldMk cId="3758058679" sldId="285"/>
            <ac:spMk id="12" creationId="{65EE0CA1-D3EE-4024-8924-687FF7C9BED1}"/>
          </ac:spMkLst>
        </pc:spChg>
        <pc:spChg chg="add del">
          <ac:chgData name="Monica J K" userId="bdeda2da-be24-4a23-aac2-a08df7222794" providerId="ADAL" clId="{867D2952-205F-4FD8-B5D5-1D4F5754BA5D}" dt="2023-05-14T16:20:21.282" v="2393" actId="26606"/>
          <ac:spMkLst>
            <pc:docMk/>
            <pc:sldMk cId="3758058679" sldId="285"/>
            <ac:spMk id="14" creationId="{008BA5EF-099A-47C4-B002-198EE687BCAA}"/>
          </ac:spMkLst>
        </pc:spChg>
        <pc:spChg chg="add del">
          <ac:chgData name="Monica J K" userId="bdeda2da-be24-4a23-aac2-a08df7222794" providerId="ADAL" clId="{867D2952-205F-4FD8-B5D5-1D4F5754BA5D}" dt="2023-05-14T16:20:21.282" v="2393" actId="26606"/>
          <ac:spMkLst>
            <pc:docMk/>
            <pc:sldMk cId="3758058679" sldId="285"/>
            <ac:spMk id="15" creationId="{65EE0CA1-D3EE-4024-8924-687FF7C9BED1}"/>
          </ac:spMkLst>
        </pc:spChg>
        <pc:spChg chg="add del">
          <ac:chgData name="Monica J K" userId="bdeda2da-be24-4a23-aac2-a08df7222794" providerId="ADAL" clId="{867D2952-205F-4FD8-B5D5-1D4F5754BA5D}" dt="2023-05-14T16:20:36.543" v="2399" actId="26606"/>
          <ac:spMkLst>
            <pc:docMk/>
            <pc:sldMk cId="3758058679" sldId="285"/>
            <ac:spMk id="18" creationId="{06B98286-2DCA-4558-9397-C4E444A91DE0}"/>
          </ac:spMkLst>
        </pc:spChg>
        <pc:spChg chg="add del">
          <ac:chgData name="Monica J K" userId="bdeda2da-be24-4a23-aac2-a08df7222794" providerId="ADAL" clId="{867D2952-205F-4FD8-B5D5-1D4F5754BA5D}" dt="2023-05-14T16:20:26.967" v="2395" actId="26606"/>
          <ac:spMkLst>
            <pc:docMk/>
            <pc:sldMk cId="3758058679" sldId="285"/>
            <ac:spMk id="19" creationId="{65EE0CA1-D3EE-4024-8924-687FF7C9BED1}"/>
          </ac:spMkLst>
        </pc:spChg>
        <pc:spChg chg="add del">
          <ac:chgData name="Monica J K" userId="bdeda2da-be24-4a23-aac2-a08df7222794" providerId="ADAL" clId="{867D2952-205F-4FD8-B5D5-1D4F5754BA5D}" dt="2023-05-14T16:20:26.967" v="2395" actId="26606"/>
          <ac:spMkLst>
            <pc:docMk/>
            <pc:sldMk cId="3758058679" sldId="285"/>
            <ac:spMk id="20" creationId="{2AB325F8-F3DD-4A29-A1B3-3FE2723D1C42}"/>
          </ac:spMkLst>
        </pc:spChg>
        <pc:spChg chg="add del">
          <ac:chgData name="Monica J K" userId="bdeda2da-be24-4a23-aac2-a08df7222794" providerId="ADAL" clId="{867D2952-205F-4FD8-B5D5-1D4F5754BA5D}" dt="2023-05-14T16:20:29.777" v="2397" actId="26606"/>
          <ac:spMkLst>
            <pc:docMk/>
            <pc:sldMk cId="3758058679" sldId="285"/>
            <ac:spMk id="23" creationId="{65EE0CA1-D3EE-4024-8924-687FF7C9BED1}"/>
          </ac:spMkLst>
        </pc:spChg>
        <pc:spChg chg="add del">
          <ac:chgData name="Monica J K" userId="bdeda2da-be24-4a23-aac2-a08df7222794" providerId="ADAL" clId="{867D2952-205F-4FD8-B5D5-1D4F5754BA5D}" dt="2023-05-14T16:20:29.777" v="2397" actId="26606"/>
          <ac:spMkLst>
            <pc:docMk/>
            <pc:sldMk cId="3758058679" sldId="285"/>
            <ac:spMk id="24" creationId="{A05FEAFD-2D5A-47B7-B82C-B725F762BC10}"/>
          </ac:spMkLst>
        </pc:spChg>
        <pc:spChg chg="add del">
          <ac:chgData name="Monica J K" userId="bdeda2da-be24-4a23-aac2-a08df7222794" providerId="ADAL" clId="{867D2952-205F-4FD8-B5D5-1D4F5754BA5D}" dt="2023-05-14T16:20:29.777" v="2397" actId="26606"/>
          <ac:spMkLst>
            <pc:docMk/>
            <pc:sldMk cId="3758058679" sldId="285"/>
            <ac:spMk id="25" creationId="{008BA5EF-099A-47C4-B002-198EE687BCAA}"/>
          </ac:spMkLst>
        </pc:spChg>
        <pc:spChg chg="add del">
          <ac:chgData name="Monica J K" userId="bdeda2da-be24-4a23-aac2-a08df7222794" providerId="ADAL" clId="{867D2952-205F-4FD8-B5D5-1D4F5754BA5D}" dt="2023-05-14T16:20:36.543" v="2399" actId="26606"/>
          <ac:spMkLst>
            <pc:docMk/>
            <pc:sldMk cId="3758058679" sldId="285"/>
            <ac:spMk id="30" creationId="{65EE0CA1-D3EE-4024-8924-687FF7C9BED1}"/>
          </ac:spMkLst>
        </pc:spChg>
        <pc:spChg chg="add del">
          <ac:chgData name="Monica J K" userId="bdeda2da-be24-4a23-aac2-a08df7222794" providerId="ADAL" clId="{867D2952-205F-4FD8-B5D5-1D4F5754BA5D}" dt="2023-05-14T16:20:36.543" v="2399" actId="26606"/>
          <ac:spMkLst>
            <pc:docMk/>
            <pc:sldMk cId="3758058679" sldId="285"/>
            <ac:spMk id="31" creationId="{4E893D4F-1C37-4BBA-839A-63825DE1D39E}"/>
          </ac:spMkLst>
        </pc:spChg>
        <pc:spChg chg="add del">
          <ac:chgData name="Monica J K" userId="bdeda2da-be24-4a23-aac2-a08df7222794" providerId="ADAL" clId="{867D2952-205F-4FD8-B5D5-1D4F5754BA5D}" dt="2023-05-14T16:20:36.543" v="2399" actId="26606"/>
          <ac:spMkLst>
            <pc:docMk/>
            <pc:sldMk cId="3758058679" sldId="285"/>
            <ac:spMk id="32" creationId="{9BA3990F-0245-4707-BEC6-220DD43444CC}"/>
          </ac:spMkLst>
        </pc:spChg>
        <pc:spChg chg="add del">
          <ac:chgData name="Monica J K" userId="bdeda2da-be24-4a23-aac2-a08df7222794" providerId="ADAL" clId="{867D2952-205F-4FD8-B5D5-1D4F5754BA5D}" dt="2023-05-14T16:20:36.543" v="2399" actId="26606"/>
          <ac:spMkLst>
            <pc:docMk/>
            <pc:sldMk cId="3758058679" sldId="285"/>
            <ac:spMk id="33" creationId="{ECC95628-2D67-4EAB-B45A-C52BA95A4B65}"/>
          </ac:spMkLst>
        </pc:spChg>
        <pc:spChg chg="add del">
          <ac:chgData name="Monica J K" userId="bdeda2da-be24-4a23-aac2-a08df7222794" providerId="ADAL" clId="{867D2952-205F-4FD8-B5D5-1D4F5754BA5D}" dt="2023-05-14T16:20:36.543" v="2399" actId="26606"/>
          <ac:spMkLst>
            <pc:docMk/>
            <pc:sldMk cId="3758058679" sldId="285"/>
            <ac:spMk id="34" creationId="{78665EA9-F26C-4AE6-B660-C1A8B36D6177}"/>
          </ac:spMkLst>
        </pc:spChg>
        <pc:spChg chg="add del">
          <ac:chgData name="Monica J K" userId="bdeda2da-be24-4a23-aac2-a08df7222794" providerId="ADAL" clId="{867D2952-205F-4FD8-B5D5-1D4F5754BA5D}" dt="2023-05-14T16:20:36.543" v="2399" actId="26606"/>
          <ac:spMkLst>
            <pc:docMk/>
            <pc:sldMk cId="3758058679" sldId="285"/>
            <ac:spMk id="35" creationId="{008BA5EF-099A-47C4-B002-198EE687BCAA}"/>
          </ac:spMkLst>
        </pc:spChg>
        <pc:spChg chg="add del">
          <ac:chgData name="Monica J K" userId="bdeda2da-be24-4a23-aac2-a08df7222794" providerId="ADAL" clId="{867D2952-205F-4FD8-B5D5-1D4F5754BA5D}" dt="2023-05-14T16:20:36.543" v="2399" actId="26606"/>
          <ac:spMkLst>
            <pc:docMk/>
            <pc:sldMk cId="3758058679" sldId="285"/>
            <ac:spMk id="36" creationId="{ADE3F747-3DDD-4161-806C-BAFCD6550BFF}"/>
          </ac:spMkLst>
        </pc:spChg>
        <pc:spChg chg="add">
          <ac:chgData name="Monica J K" userId="bdeda2da-be24-4a23-aac2-a08df7222794" providerId="ADAL" clId="{867D2952-205F-4FD8-B5D5-1D4F5754BA5D}" dt="2023-05-14T16:20:36.574" v="2400" actId="26606"/>
          <ac:spMkLst>
            <pc:docMk/>
            <pc:sldMk cId="3758058679" sldId="285"/>
            <ac:spMk id="38" creationId="{65EE0CA1-D3EE-4024-8924-687FF7C9BED1}"/>
          </ac:spMkLst>
        </pc:spChg>
        <pc:spChg chg="add">
          <ac:chgData name="Monica J K" userId="bdeda2da-be24-4a23-aac2-a08df7222794" providerId="ADAL" clId="{867D2952-205F-4FD8-B5D5-1D4F5754BA5D}" dt="2023-05-14T16:20:36.574" v="2400" actId="26606"/>
          <ac:spMkLst>
            <pc:docMk/>
            <pc:sldMk cId="3758058679" sldId="285"/>
            <ac:spMk id="42" creationId="{008BA5EF-099A-47C4-B002-198EE687BCAA}"/>
          </ac:spMkLst>
        </pc:spChg>
        <pc:spChg chg="add">
          <ac:chgData name="Monica J K" userId="bdeda2da-be24-4a23-aac2-a08df7222794" providerId="ADAL" clId="{867D2952-205F-4FD8-B5D5-1D4F5754BA5D}" dt="2023-05-14T16:20:36.574" v="2400" actId="26606"/>
          <ac:spMkLst>
            <pc:docMk/>
            <pc:sldMk cId="3758058679" sldId="285"/>
            <ac:spMk id="43" creationId="{0AF537A3-C5BD-4192-A11C-84381E3F707C}"/>
          </ac:spMkLst>
        </pc:spChg>
        <pc:grpChg chg="add del">
          <ac:chgData name="Monica J K" userId="bdeda2da-be24-4a23-aac2-a08df7222794" providerId="ADAL" clId="{867D2952-205F-4FD8-B5D5-1D4F5754BA5D}" dt="2023-05-14T16:20:26.967" v="2395" actId="26606"/>
          <ac:grpSpMkLst>
            <pc:docMk/>
            <pc:sldMk cId="3758058679" sldId="285"/>
            <ac:grpSpMk id="16" creationId="{6F896C4B-00ED-43C0-AD6B-7516EF49BF4C}"/>
          </ac:grpSpMkLst>
        </pc:grpChg>
        <pc:grpChg chg="add del">
          <ac:chgData name="Monica J K" userId="bdeda2da-be24-4a23-aac2-a08df7222794" providerId="ADAL" clId="{867D2952-205F-4FD8-B5D5-1D4F5754BA5D}" dt="2023-05-14T16:20:29.777" v="2397" actId="26606"/>
          <ac:grpSpMkLst>
            <pc:docMk/>
            <pc:sldMk cId="3758058679" sldId="285"/>
            <ac:grpSpMk id="26" creationId="{16607D2E-CC2B-4EE4-ABA2-089FDFDB2C47}"/>
          </ac:grpSpMkLst>
        </pc:grpChg>
        <pc:grpChg chg="add">
          <ac:chgData name="Monica J K" userId="bdeda2da-be24-4a23-aac2-a08df7222794" providerId="ADAL" clId="{867D2952-205F-4FD8-B5D5-1D4F5754BA5D}" dt="2023-05-14T16:20:36.574" v="2400" actId="26606"/>
          <ac:grpSpMkLst>
            <pc:docMk/>
            <pc:sldMk cId="3758058679" sldId="285"/>
            <ac:grpSpMk id="39" creationId="{FBF2CD41-062F-4D1B-B9E3-8C4128F9C5E8}"/>
          </ac:grpSpMkLst>
        </pc:grpChg>
        <pc:picChg chg="add del">
          <ac:chgData name="Monica J K" userId="bdeda2da-be24-4a23-aac2-a08df7222794" providerId="ADAL" clId="{867D2952-205F-4FD8-B5D5-1D4F5754BA5D}" dt="2023-05-14T16:19:59.161" v="2385"/>
          <ac:picMkLst>
            <pc:docMk/>
            <pc:sldMk cId="3758058679" sldId="285"/>
            <ac:picMk id="5" creationId="{6B4E14AE-8B71-8DDA-D8B5-93E648FDF5A9}"/>
          </ac:picMkLst>
        </pc:picChg>
        <pc:picChg chg="add mod">
          <ac:chgData name="Monica J K" userId="bdeda2da-be24-4a23-aac2-a08df7222794" providerId="ADAL" clId="{867D2952-205F-4FD8-B5D5-1D4F5754BA5D}" dt="2023-05-14T16:20:39.242" v="2402" actId="962"/>
          <ac:picMkLst>
            <pc:docMk/>
            <pc:sldMk cId="3758058679" sldId="285"/>
            <ac:picMk id="7" creationId="{7F895C6E-7172-B143-F25C-AD00C623FE70}"/>
          </ac:picMkLst>
        </pc:picChg>
      </pc:sldChg>
      <pc:sldChg chg="new del">
        <pc:chgData name="Monica J K" userId="bdeda2da-be24-4a23-aac2-a08df7222794" providerId="ADAL" clId="{867D2952-205F-4FD8-B5D5-1D4F5754BA5D}" dt="2023-05-14T16:11:43.454" v="2380" actId="680"/>
        <pc:sldMkLst>
          <pc:docMk/>
          <pc:sldMk cId="2645948554" sldId="286"/>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ED6510-6D25-41F1-BD70-9D3AFEA5451C}"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D9B832BB-4718-4DDA-BD23-74D352B2D000}">
      <dgm:prSet/>
      <dgm:spPr/>
      <dgm:t>
        <a:bodyPr/>
        <a:lstStyle/>
        <a:p>
          <a:r>
            <a:rPr lang="en-US"/>
            <a:t>In user page user can see all food items and can search for any specific food item. </a:t>
          </a:r>
        </a:p>
      </dgm:t>
    </dgm:pt>
    <dgm:pt modelId="{500A8B51-64DD-4B59-AA95-201C14E1EB77}" type="parTrans" cxnId="{57466A6C-C805-448C-AC84-D1516E996D88}">
      <dgm:prSet/>
      <dgm:spPr/>
      <dgm:t>
        <a:bodyPr/>
        <a:lstStyle/>
        <a:p>
          <a:endParaRPr lang="en-US"/>
        </a:p>
      </dgm:t>
    </dgm:pt>
    <dgm:pt modelId="{22BC54EA-CA39-4E9D-BB37-F94D5F3D144B}" type="sibTrans" cxnId="{57466A6C-C805-448C-AC84-D1516E996D88}">
      <dgm:prSet/>
      <dgm:spPr/>
      <dgm:t>
        <a:bodyPr/>
        <a:lstStyle/>
        <a:p>
          <a:endParaRPr lang="en-US"/>
        </a:p>
      </dgm:t>
    </dgm:pt>
    <dgm:pt modelId="{A2578A96-6287-48F9-A97B-FDAB34A3A1FA}">
      <dgm:prSet/>
      <dgm:spPr/>
      <dgm:t>
        <a:bodyPr/>
        <a:lstStyle/>
        <a:p>
          <a:r>
            <a:rPr lang="en-US" dirty="0"/>
            <a:t>There are several categories available. User can filter whatever category they want.</a:t>
          </a:r>
        </a:p>
      </dgm:t>
    </dgm:pt>
    <dgm:pt modelId="{6F2CC866-2435-4CB3-A44E-4DAD4289D9C7}" type="parTrans" cxnId="{F7218397-E7E2-4CD1-A117-487C9A21CA3B}">
      <dgm:prSet/>
      <dgm:spPr/>
      <dgm:t>
        <a:bodyPr/>
        <a:lstStyle/>
        <a:p>
          <a:endParaRPr lang="en-US"/>
        </a:p>
      </dgm:t>
    </dgm:pt>
    <dgm:pt modelId="{C2B9AC9A-E9DE-4A91-818E-8085C5AF0368}" type="sibTrans" cxnId="{F7218397-E7E2-4CD1-A117-487C9A21CA3B}">
      <dgm:prSet/>
      <dgm:spPr/>
      <dgm:t>
        <a:bodyPr/>
        <a:lstStyle/>
        <a:p>
          <a:endParaRPr lang="en-US"/>
        </a:p>
      </dgm:t>
    </dgm:pt>
    <dgm:pt modelId="{B52CC56E-67E8-454F-B4A4-A8C4EE3A5BD1}">
      <dgm:prSet/>
      <dgm:spPr/>
      <dgm:t>
        <a:bodyPr/>
        <a:lstStyle/>
        <a:p>
          <a:r>
            <a:rPr lang="en-IN"/>
            <a:t>User can click any food items to see the detailed information and price about the food and user can add the food to the cart with quantity from the home page and the food item will be added to the cart page.</a:t>
          </a:r>
          <a:endParaRPr lang="en-US"/>
        </a:p>
      </dgm:t>
    </dgm:pt>
    <dgm:pt modelId="{6AD19620-282E-4555-81F2-E004281F3C63}" type="parTrans" cxnId="{7F3AE0FA-7C28-41B4-9469-487D80D3100E}">
      <dgm:prSet/>
      <dgm:spPr/>
      <dgm:t>
        <a:bodyPr/>
        <a:lstStyle/>
        <a:p>
          <a:endParaRPr lang="en-US"/>
        </a:p>
      </dgm:t>
    </dgm:pt>
    <dgm:pt modelId="{BBF2F60F-F040-42D9-91AA-DB1407B5D284}" type="sibTrans" cxnId="{7F3AE0FA-7C28-41B4-9469-487D80D3100E}">
      <dgm:prSet/>
      <dgm:spPr/>
      <dgm:t>
        <a:bodyPr/>
        <a:lstStyle/>
        <a:p>
          <a:endParaRPr lang="en-US"/>
        </a:p>
      </dgm:t>
    </dgm:pt>
    <dgm:pt modelId="{48C698CC-5973-4855-BE06-B4C9FC11EB9E}" type="pres">
      <dgm:prSet presAssocID="{97ED6510-6D25-41F1-BD70-9D3AFEA5451C}" presName="outerComposite" presStyleCnt="0">
        <dgm:presLayoutVars>
          <dgm:chMax val="5"/>
          <dgm:dir/>
          <dgm:resizeHandles val="exact"/>
        </dgm:presLayoutVars>
      </dgm:prSet>
      <dgm:spPr/>
    </dgm:pt>
    <dgm:pt modelId="{1BF0642E-D6CC-4537-A401-D46A460D4AFE}" type="pres">
      <dgm:prSet presAssocID="{97ED6510-6D25-41F1-BD70-9D3AFEA5451C}" presName="dummyMaxCanvas" presStyleCnt="0">
        <dgm:presLayoutVars/>
      </dgm:prSet>
      <dgm:spPr/>
    </dgm:pt>
    <dgm:pt modelId="{618450B4-0C74-4045-AD21-E013085EA59F}" type="pres">
      <dgm:prSet presAssocID="{97ED6510-6D25-41F1-BD70-9D3AFEA5451C}" presName="ThreeNodes_1" presStyleLbl="node1" presStyleIdx="0" presStyleCnt="3">
        <dgm:presLayoutVars>
          <dgm:bulletEnabled val="1"/>
        </dgm:presLayoutVars>
      </dgm:prSet>
      <dgm:spPr/>
    </dgm:pt>
    <dgm:pt modelId="{F4B2E9E0-BA7F-44D8-B9CD-11E50743A4D1}" type="pres">
      <dgm:prSet presAssocID="{97ED6510-6D25-41F1-BD70-9D3AFEA5451C}" presName="ThreeNodes_2" presStyleLbl="node1" presStyleIdx="1" presStyleCnt="3">
        <dgm:presLayoutVars>
          <dgm:bulletEnabled val="1"/>
        </dgm:presLayoutVars>
      </dgm:prSet>
      <dgm:spPr/>
    </dgm:pt>
    <dgm:pt modelId="{B647D04D-B589-4A94-83BB-1E6C6A28D4CF}" type="pres">
      <dgm:prSet presAssocID="{97ED6510-6D25-41F1-BD70-9D3AFEA5451C}" presName="ThreeNodes_3" presStyleLbl="node1" presStyleIdx="2" presStyleCnt="3">
        <dgm:presLayoutVars>
          <dgm:bulletEnabled val="1"/>
        </dgm:presLayoutVars>
      </dgm:prSet>
      <dgm:spPr/>
    </dgm:pt>
    <dgm:pt modelId="{CD28B544-8C37-441B-AA0F-68CFA301991F}" type="pres">
      <dgm:prSet presAssocID="{97ED6510-6D25-41F1-BD70-9D3AFEA5451C}" presName="ThreeConn_1-2" presStyleLbl="fgAccFollowNode1" presStyleIdx="0" presStyleCnt="2">
        <dgm:presLayoutVars>
          <dgm:bulletEnabled val="1"/>
        </dgm:presLayoutVars>
      </dgm:prSet>
      <dgm:spPr/>
    </dgm:pt>
    <dgm:pt modelId="{CCCF0E3C-9DBC-489E-A873-DE051E6CB387}" type="pres">
      <dgm:prSet presAssocID="{97ED6510-6D25-41F1-BD70-9D3AFEA5451C}" presName="ThreeConn_2-3" presStyleLbl="fgAccFollowNode1" presStyleIdx="1" presStyleCnt="2">
        <dgm:presLayoutVars>
          <dgm:bulletEnabled val="1"/>
        </dgm:presLayoutVars>
      </dgm:prSet>
      <dgm:spPr/>
    </dgm:pt>
    <dgm:pt modelId="{3316B69C-2248-43DD-BF48-F2E9FBADAA43}" type="pres">
      <dgm:prSet presAssocID="{97ED6510-6D25-41F1-BD70-9D3AFEA5451C}" presName="ThreeNodes_1_text" presStyleLbl="node1" presStyleIdx="2" presStyleCnt="3">
        <dgm:presLayoutVars>
          <dgm:bulletEnabled val="1"/>
        </dgm:presLayoutVars>
      </dgm:prSet>
      <dgm:spPr/>
    </dgm:pt>
    <dgm:pt modelId="{FE679447-FA31-4BE1-8A5E-6B6035449AA1}" type="pres">
      <dgm:prSet presAssocID="{97ED6510-6D25-41F1-BD70-9D3AFEA5451C}" presName="ThreeNodes_2_text" presStyleLbl="node1" presStyleIdx="2" presStyleCnt="3">
        <dgm:presLayoutVars>
          <dgm:bulletEnabled val="1"/>
        </dgm:presLayoutVars>
      </dgm:prSet>
      <dgm:spPr/>
    </dgm:pt>
    <dgm:pt modelId="{C3394928-8B88-4DB6-97BF-5E3E87FBC53A}" type="pres">
      <dgm:prSet presAssocID="{97ED6510-6D25-41F1-BD70-9D3AFEA5451C}" presName="ThreeNodes_3_text" presStyleLbl="node1" presStyleIdx="2" presStyleCnt="3">
        <dgm:presLayoutVars>
          <dgm:bulletEnabled val="1"/>
        </dgm:presLayoutVars>
      </dgm:prSet>
      <dgm:spPr/>
    </dgm:pt>
  </dgm:ptLst>
  <dgm:cxnLst>
    <dgm:cxn modelId="{1E117F0D-F65D-4339-A16D-29F1757E9B61}" type="presOf" srcId="{97ED6510-6D25-41F1-BD70-9D3AFEA5451C}" destId="{48C698CC-5973-4855-BE06-B4C9FC11EB9E}" srcOrd="0" destOrd="0" presId="urn:microsoft.com/office/officeart/2005/8/layout/vProcess5"/>
    <dgm:cxn modelId="{DD44C81B-9A4B-41A7-BE81-BC72A1618F76}" type="presOf" srcId="{D9B832BB-4718-4DDA-BD23-74D352B2D000}" destId="{3316B69C-2248-43DD-BF48-F2E9FBADAA43}" srcOrd="1" destOrd="0" presId="urn:microsoft.com/office/officeart/2005/8/layout/vProcess5"/>
    <dgm:cxn modelId="{04BAEE22-EBBE-4E20-AE03-A9B291F7B366}" type="presOf" srcId="{D9B832BB-4718-4DDA-BD23-74D352B2D000}" destId="{618450B4-0C74-4045-AD21-E013085EA59F}" srcOrd="0" destOrd="0" presId="urn:microsoft.com/office/officeart/2005/8/layout/vProcess5"/>
    <dgm:cxn modelId="{0BCA1C60-9702-41D5-8635-16E223847ABE}" type="presOf" srcId="{B52CC56E-67E8-454F-B4A4-A8C4EE3A5BD1}" destId="{C3394928-8B88-4DB6-97BF-5E3E87FBC53A}" srcOrd="1" destOrd="0" presId="urn:microsoft.com/office/officeart/2005/8/layout/vProcess5"/>
    <dgm:cxn modelId="{81BBFD62-9FCC-45C4-8D2C-A04463A5D9A1}" type="presOf" srcId="{C2B9AC9A-E9DE-4A91-818E-8085C5AF0368}" destId="{CCCF0E3C-9DBC-489E-A873-DE051E6CB387}" srcOrd="0" destOrd="0" presId="urn:microsoft.com/office/officeart/2005/8/layout/vProcess5"/>
    <dgm:cxn modelId="{57466A6C-C805-448C-AC84-D1516E996D88}" srcId="{97ED6510-6D25-41F1-BD70-9D3AFEA5451C}" destId="{D9B832BB-4718-4DDA-BD23-74D352B2D000}" srcOrd="0" destOrd="0" parTransId="{500A8B51-64DD-4B59-AA95-201C14E1EB77}" sibTransId="{22BC54EA-CA39-4E9D-BB37-F94D5F3D144B}"/>
    <dgm:cxn modelId="{CC3FC057-E52B-4FC5-B2CB-B92B2843D10A}" type="presOf" srcId="{B52CC56E-67E8-454F-B4A4-A8C4EE3A5BD1}" destId="{B647D04D-B589-4A94-83BB-1E6C6A28D4CF}" srcOrd="0" destOrd="0" presId="urn:microsoft.com/office/officeart/2005/8/layout/vProcess5"/>
    <dgm:cxn modelId="{A4D39985-28C5-4E13-9374-03C70F40201B}" type="presOf" srcId="{A2578A96-6287-48F9-A97B-FDAB34A3A1FA}" destId="{F4B2E9E0-BA7F-44D8-B9CD-11E50743A4D1}" srcOrd="0" destOrd="0" presId="urn:microsoft.com/office/officeart/2005/8/layout/vProcess5"/>
    <dgm:cxn modelId="{F7218397-E7E2-4CD1-A117-487C9A21CA3B}" srcId="{97ED6510-6D25-41F1-BD70-9D3AFEA5451C}" destId="{A2578A96-6287-48F9-A97B-FDAB34A3A1FA}" srcOrd="1" destOrd="0" parTransId="{6F2CC866-2435-4CB3-A44E-4DAD4289D9C7}" sibTransId="{C2B9AC9A-E9DE-4A91-818E-8085C5AF0368}"/>
    <dgm:cxn modelId="{1FED2DAD-EC0E-43D3-94C6-C43A666CCE4D}" type="presOf" srcId="{A2578A96-6287-48F9-A97B-FDAB34A3A1FA}" destId="{FE679447-FA31-4BE1-8A5E-6B6035449AA1}" srcOrd="1" destOrd="0" presId="urn:microsoft.com/office/officeart/2005/8/layout/vProcess5"/>
    <dgm:cxn modelId="{2D6B3AF1-1364-4C20-917C-5612B825CDDD}" type="presOf" srcId="{22BC54EA-CA39-4E9D-BB37-F94D5F3D144B}" destId="{CD28B544-8C37-441B-AA0F-68CFA301991F}" srcOrd="0" destOrd="0" presId="urn:microsoft.com/office/officeart/2005/8/layout/vProcess5"/>
    <dgm:cxn modelId="{7F3AE0FA-7C28-41B4-9469-487D80D3100E}" srcId="{97ED6510-6D25-41F1-BD70-9D3AFEA5451C}" destId="{B52CC56E-67E8-454F-B4A4-A8C4EE3A5BD1}" srcOrd="2" destOrd="0" parTransId="{6AD19620-282E-4555-81F2-E004281F3C63}" sibTransId="{BBF2F60F-F040-42D9-91AA-DB1407B5D284}"/>
    <dgm:cxn modelId="{B1508F3E-3644-4F1D-A623-1817623D5115}" type="presParOf" srcId="{48C698CC-5973-4855-BE06-B4C9FC11EB9E}" destId="{1BF0642E-D6CC-4537-A401-D46A460D4AFE}" srcOrd="0" destOrd="0" presId="urn:microsoft.com/office/officeart/2005/8/layout/vProcess5"/>
    <dgm:cxn modelId="{4767997B-7EB1-4507-A1E0-912953EDD3BD}" type="presParOf" srcId="{48C698CC-5973-4855-BE06-B4C9FC11EB9E}" destId="{618450B4-0C74-4045-AD21-E013085EA59F}" srcOrd="1" destOrd="0" presId="urn:microsoft.com/office/officeart/2005/8/layout/vProcess5"/>
    <dgm:cxn modelId="{EEA4C803-2397-4BD6-A259-1F1A2FE7ABA9}" type="presParOf" srcId="{48C698CC-5973-4855-BE06-B4C9FC11EB9E}" destId="{F4B2E9E0-BA7F-44D8-B9CD-11E50743A4D1}" srcOrd="2" destOrd="0" presId="urn:microsoft.com/office/officeart/2005/8/layout/vProcess5"/>
    <dgm:cxn modelId="{B6B58E73-5A41-4E16-82A3-98BF840DB9DB}" type="presParOf" srcId="{48C698CC-5973-4855-BE06-B4C9FC11EB9E}" destId="{B647D04D-B589-4A94-83BB-1E6C6A28D4CF}" srcOrd="3" destOrd="0" presId="urn:microsoft.com/office/officeart/2005/8/layout/vProcess5"/>
    <dgm:cxn modelId="{9103BD64-9140-410A-A36C-6D3E4D408805}" type="presParOf" srcId="{48C698CC-5973-4855-BE06-B4C9FC11EB9E}" destId="{CD28B544-8C37-441B-AA0F-68CFA301991F}" srcOrd="4" destOrd="0" presId="urn:microsoft.com/office/officeart/2005/8/layout/vProcess5"/>
    <dgm:cxn modelId="{BD416080-DFDF-41B1-9FDA-F2EAE18DC4FC}" type="presParOf" srcId="{48C698CC-5973-4855-BE06-B4C9FC11EB9E}" destId="{CCCF0E3C-9DBC-489E-A873-DE051E6CB387}" srcOrd="5" destOrd="0" presId="urn:microsoft.com/office/officeart/2005/8/layout/vProcess5"/>
    <dgm:cxn modelId="{5B87ACDB-47E1-4313-8DF4-24B2B78EEC0A}" type="presParOf" srcId="{48C698CC-5973-4855-BE06-B4C9FC11EB9E}" destId="{3316B69C-2248-43DD-BF48-F2E9FBADAA43}" srcOrd="6" destOrd="0" presId="urn:microsoft.com/office/officeart/2005/8/layout/vProcess5"/>
    <dgm:cxn modelId="{4A000C5B-4AB1-4B33-9E17-9F59C8BB58E1}" type="presParOf" srcId="{48C698CC-5973-4855-BE06-B4C9FC11EB9E}" destId="{FE679447-FA31-4BE1-8A5E-6B6035449AA1}" srcOrd="7" destOrd="0" presId="urn:microsoft.com/office/officeart/2005/8/layout/vProcess5"/>
    <dgm:cxn modelId="{62563B94-C7D0-4159-99A8-2889E73E191C}" type="presParOf" srcId="{48C698CC-5973-4855-BE06-B4C9FC11EB9E}" destId="{C3394928-8B88-4DB6-97BF-5E3E87FBC53A}"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19CB0F-E5FE-417F-AB3A-F7810D4478F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450C56-6B06-4002-8474-2C5014DECACB}">
      <dgm:prSet/>
      <dgm:spPr/>
      <dgm:t>
        <a:bodyPr/>
        <a:lstStyle/>
        <a:p>
          <a:r>
            <a:rPr lang="en-US"/>
            <a:t>User can share their experience with this website.</a:t>
          </a:r>
        </a:p>
      </dgm:t>
    </dgm:pt>
    <dgm:pt modelId="{94A9D1B0-B830-4A1A-A13F-4C4CA189ED0A}" type="parTrans" cxnId="{B01FA454-59F5-4D03-93BD-86D9A6A966D6}">
      <dgm:prSet/>
      <dgm:spPr/>
      <dgm:t>
        <a:bodyPr/>
        <a:lstStyle/>
        <a:p>
          <a:endParaRPr lang="en-US"/>
        </a:p>
      </dgm:t>
    </dgm:pt>
    <dgm:pt modelId="{B2FCAA82-6507-465D-8C57-EB1EBA461530}" type="sibTrans" cxnId="{B01FA454-59F5-4D03-93BD-86D9A6A966D6}">
      <dgm:prSet/>
      <dgm:spPr/>
      <dgm:t>
        <a:bodyPr/>
        <a:lstStyle/>
        <a:p>
          <a:endParaRPr lang="en-US"/>
        </a:p>
      </dgm:t>
    </dgm:pt>
    <dgm:pt modelId="{56ECB7B3-5142-47A8-AD85-74FCF326BD96}">
      <dgm:prSet/>
      <dgm:spPr/>
      <dgm:t>
        <a:bodyPr/>
        <a:lstStyle/>
        <a:p>
          <a:r>
            <a:rPr lang="en-US"/>
            <a:t>The user have to fill the form as per the validations mentioned there. Unless they satisfies the validations, they can’t post their feedback.</a:t>
          </a:r>
        </a:p>
      </dgm:t>
    </dgm:pt>
    <dgm:pt modelId="{E873BC79-ABA0-452F-AEE2-9C15F0CF1A94}" type="parTrans" cxnId="{3602BDAB-CD81-4E66-BF67-261BF2C8A852}">
      <dgm:prSet/>
      <dgm:spPr/>
      <dgm:t>
        <a:bodyPr/>
        <a:lstStyle/>
        <a:p>
          <a:endParaRPr lang="en-US"/>
        </a:p>
      </dgm:t>
    </dgm:pt>
    <dgm:pt modelId="{CEBC8DA0-5288-41DB-840E-65FB3B9DA263}" type="sibTrans" cxnId="{3602BDAB-CD81-4E66-BF67-261BF2C8A852}">
      <dgm:prSet/>
      <dgm:spPr/>
      <dgm:t>
        <a:bodyPr/>
        <a:lstStyle/>
        <a:p>
          <a:endParaRPr lang="en-US"/>
        </a:p>
      </dgm:t>
    </dgm:pt>
    <dgm:pt modelId="{1E77B26D-6061-4325-9934-CB8F79D5CEF5}">
      <dgm:prSet/>
      <dgm:spPr/>
      <dgm:t>
        <a:bodyPr/>
        <a:lstStyle/>
        <a:p>
          <a:r>
            <a:rPr lang="en-IN"/>
            <a:t>Feedbacks will be displayed in the same page. That will be useful for other users.</a:t>
          </a:r>
          <a:endParaRPr lang="en-US"/>
        </a:p>
      </dgm:t>
    </dgm:pt>
    <dgm:pt modelId="{5DBA56D2-0982-493D-9C6B-7579F10DF9AB}" type="parTrans" cxnId="{51CE12F1-E2A0-4504-81B9-ADB4B6B83BDD}">
      <dgm:prSet/>
      <dgm:spPr/>
      <dgm:t>
        <a:bodyPr/>
        <a:lstStyle/>
        <a:p>
          <a:endParaRPr lang="en-US"/>
        </a:p>
      </dgm:t>
    </dgm:pt>
    <dgm:pt modelId="{0FD5091F-B56C-4F08-A4CE-B61AC830A058}" type="sibTrans" cxnId="{51CE12F1-E2A0-4504-81B9-ADB4B6B83BDD}">
      <dgm:prSet/>
      <dgm:spPr/>
      <dgm:t>
        <a:bodyPr/>
        <a:lstStyle/>
        <a:p>
          <a:endParaRPr lang="en-US"/>
        </a:p>
      </dgm:t>
    </dgm:pt>
    <dgm:pt modelId="{1487097C-3B5C-4AD2-92AA-6929578DFAEC}" type="pres">
      <dgm:prSet presAssocID="{B119CB0F-E5FE-417F-AB3A-F7810D4478F3}" presName="root" presStyleCnt="0">
        <dgm:presLayoutVars>
          <dgm:dir/>
          <dgm:resizeHandles val="exact"/>
        </dgm:presLayoutVars>
      </dgm:prSet>
      <dgm:spPr/>
    </dgm:pt>
    <dgm:pt modelId="{4E93286C-44E6-4970-BF0E-7423D00EA184}" type="pres">
      <dgm:prSet presAssocID="{04450C56-6B06-4002-8474-2C5014DECACB}" presName="compNode" presStyleCnt="0"/>
      <dgm:spPr/>
    </dgm:pt>
    <dgm:pt modelId="{2A93C08D-B5A6-44AB-8601-57FF0BCA2C6C}" type="pres">
      <dgm:prSet presAssocID="{04450C56-6B06-4002-8474-2C5014DECACB}" presName="bgRect" presStyleLbl="bgShp" presStyleIdx="0" presStyleCnt="3"/>
      <dgm:spPr/>
    </dgm:pt>
    <dgm:pt modelId="{C9374EC8-2057-4F26-B2C7-061734288AB9}" type="pres">
      <dgm:prSet presAssocID="{04450C56-6B06-4002-8474-2C5014DECA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0B0FF531-E2DB-44FB-B2ED-1F13952FA597}" type="pres">
      <dgm:prSet presAssocID="{04450C56-6B06-4002-8474-2C5014DECACB}" presName="spaceRect" presStyleCnt="0"/>
      <dgm:spPr/>
    </dgm:pt>
    <dgm:pt modelId="{27B3F08C-B08C-4865-8ECC-683D73247D3D}" type="pres">
      <dgm:prSet presAssocID="{04450C56-6B06-4002-8474-2C5014DECACB}" presName="parTx" presStyleLbl="revTx" presStyleIdx="0" presStyleCnt="3">
        <dgm:presLayoutVars>
          <dgm:chMax val="0"/>
          <dgm:chPref val="0"/>
        </dgm:presLayoutVars>
      </dgm:prSet>
      <dgm:spPr/>
    </dgm:pt>
    <dgm:pt modelId="{2B8588B7-5626-43CD-9B08-AB3B4B08BEB4}" type="pres">
      <dgm:prSet presAssocID="{B2FCAA82-6507-465D-8C57-EB1EBA461530}" presName="sibTrans" presStyleCnt="0"/>
      <dgm:spPr/>
    </dgm:pt>
    <dgm:pt modelId="{42BA33F4-7A5A-49FA-BB6F-C1182604720A}" type="pres">
      <dgm:prSet presAssocID="{56ECB7B3-5142-47A8-AD85-74FCF326BD96}" presName="compNode" presStyleCnt="0"/>
      <dgm:spPr/>
    </dgm:pt>
    <dgm:pt modelId="{A1F90C98-B21C-4939-8ABC-E68EF274403B}" type="pres">
      <dgm:prSet presAssocID="{56ECB7B3-5142-47A8-AD85-74FCF326BD96}" presName="bgRect" presStyleLbl="bgShp" presStyleIdx="1" presStyleCnt="3"/>
      <dgm:spPr/>
    </dgm:pt>
    <dgm:pt modelId="{594552E5-C259-4251-AA0E-614884FCF1FB}" type="pres">
      <dgm:prSet presAssocID="{56ECB7B3-5142-47A8-AD85-74FCF326BD9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1D9B9AC-8A2F-4000-8314-D9096271869A}" type="pres">
      <dgm:prSet presAssocID="{56ECB7B3-5142-47A8-AD85-74FCF326BD96}" presName="spaceRect" presStyleCnt="0"/>
      <dgm:spPr/>
    </dgm:pt>
    <dgm:pt modelId="{1503BCAF-A0F3-429B-98CD-7F77F70DD6E6}" type="pres">
      <dgm:prSet presAssocID="{56ECB7B3-5142-47A8-AD85-74FCF326BD96}" presName="parTx" presStyleLbl="revTx" presStyleIdx="1" presStyleCnt="3">
        <dgm:presLayoutVars>
          <dgm:chMax val="0"/>
          <dgm:chPref val="0"/>
        </dgm:presLayoutVars>
      </dgm:prSet>
      <dgm:spPr/>
    </dgm:pt>
    <dgm:pt modelId="{DC0ED99F-777C-4784-B93E-D3A834F1F0F3}" type="pres">
      <dgm:prSet presAssocID="{CEBC8DA0-5288-41DB-840E-65FB3B9DA263}" presName="sibTrans" presStyleCnt="0"/>
      <dgm:spPr/>
    </dgm:pt>
    <dgm:pt modelId="{6C0DCA7E-B83F-446B-8DA3-84750B13ADF8}" type="pres">
      <dgm:prSet presAssocID="{1E77B26D-6061-4325-9934-CB8F79D5CEF5}" presName="compNode" presStyleCnt="0"/>
      <dgm:spPr/>
    </dgm:pt>
    <dgm:pt modelId="{4C199A77-BE9E-4FE1-890A-E24A4281DCA1}" type="pres">
      <dgm:prSet presAssocID="{1E77B26D-6061-4325-9934-CB8F79D5CEF5}" presName="bgRect" presStyleLbl="bgShp" presStyleIdx="2" presStyleCnt="3"/>
      <dgm:spPr/>
    </dgm:pt>
    <dgm:pt modelId="{D116AD43-F723-4639-B097-EAFAD7A2F421}" type="pres">
      <dgm:prSet presAssocID="{1E77B26D-6061-4325-9934-CB8F79D5CE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50AACEED-F0EF-4F4F-8088-E0AC24BB675A}" type="pres">
      <dgm:prSet presAssocID="{1E77B26D-6061-4325-9934-CB8F79D5CEF5}" presName="spaceRect" presStyleCnt="0"/>
      <dgm:spPr/>
    </dgm:pt>
    <dgm:pt modelId="{CE134F4C-263B-4ABF-96CD-EDBF591BB196}" type="pres">
      <dgm:prSet presAssocID="{1E77B26D-6061-4325-9934-CB8F79D5CEF5}" presName="parTx" presStyleLbl="revTx" presStyleIdx="2" presStyleCnt="3">
        <dgm:presLayoutVars>
          <dgm:chMax val="0"/>
          <dgm:chPref val="0"/>
        </dgm:presLayoutVars>
      </dgm:prSet>
      <dgm:spPr/>
    </dgm:pt>
  </dgm:ptLst>
  <dgm:cxnLst>
    <dgm:cxn modelId="{67CB4D0C-58E1-465B-9F45-484B04C9B1C3}" type="presOf" srcId="{56ECB7B3-5142-47A8-AD85-74FCF326BD96}" destId="{1503BCAF-A0F3-429B-98CD-7F77F70DD6E6}" srcOrd="0" destOrd="0" presId="urn:microsoft.com/office/officeart/2018/2/layout/IconVerticalSolidList"/>
    <dgm:cxn modelId="{E7B39B0F-2729-40FE-9EBD-BC8E589B4226}" type="presOf" srcId="{B119CB0F-E5FE-417F-AB3A-F7810D4478F3}" destId="{1487097C-3B5C-4AD2-92AA-6929578DFAEC}" srcOrd="0" destOrd="0" presId="urn:microsoft.com/office/officeart/2018/2/layout/IconVerticalSolidList"/>
    <dgm:cxn modelId="{FD69F81C-F66C-4501-ABBB-A4A27B08ECC5}" type="presOf" srcId="{1E77B26D-6061-4325-9934-CB8F79D5CEF5}" destId="{CE134F4C-263B-4ABF-96CD-EDBF591BB196}" srcOrd="0" destOrd="0" presId="urn:microsoft.com/office/officeart/2018/2/layout/IconVerticalSolidList"/>
    <dgm:cxn modelId="{B01FA454-59F5-4D03-93BD-86D9A6A966D6}" srcId="{B119CB0F-E5FE-417F-AB3A-F7810D4478F3}" destId="{04450C56-6B06-4002-8474-2C5014DECACB}" srcOrd="0" destOrd="0" parTransId="{94A9D1B0-B830-4A1A-A13F-4C4CA189ED0A}" sibTransId="{B2FCAA82-6507-465D-8C57-EB1EBA461530}"/>
    <dgm:cxn modelId="{3602BDAB-CD81-4E66-BF67-261BF2C8A852}" srcId="{B119CB0F-E5FE-417F-AB3A-F7810D4478F3}" destId="{56ECB7B3-5142-47A8-AD85-74FCF326BD96}" srcOrd="1" destOrd="0" parTransId="{E873BC79-ABA0-452F-AEE2-9C15F0CF1A94}" sibTransId="{CEBC8DA0-5288-41DB-840E-65FB3B9DA263}"/>
    <dgm:cxn modelId="{735238BB-965A-4655-9435-D223B647F026}" type="presOf" srcId="{04450C56-6B06-4002-8474-2C5014DECACB}" destId="{27B3F08C-B08C-4865-8ECC-683D73247D3D}" srcOrd="0" destOrd="0" presId="urn:microsoft.com/office/officeart/2018/2/layout/IconVerticalSolidList"/>
    <dgm:cxn modelId="{51CE12F1-E2A0-4504-81B9-ADB4B6B83BDD}" srcId="{B119CB0F-E5FE-417F-AB3A-F7810D4478F3}" destId="{1E77B26D-6061-4325-9934-CB8F79D5CEF5}" srcOrd="2" destOrd="0" parTransId="{5DBA56D2-0982-493D-9C6B-7579F10DF9AB}" sibTransId="{0FD5091F-B56C-4F08-A4CE-B61AC830A058}"/>
    <dgm:cxn modelId="{B9576A21-D232-4EEE-ACD6-BC9C591A2323}" type="presParOf" srcId="{1487097C-3B5C-4AD2-92AA-6929578DFAEC}" destId="{4E93286C-44E6-4970-BF0E-7423D00EA184}" srcOrd="0" destOrd="0" presId="urn:microsoft.com/office/officeart/2018/2/layout/IconVerticalSolidList"/>
    <dgm:cxn modelId="{376186EA-C7FB-484F-9B18-DF506F70F2E5}" type="presParOf" srcId="{4E93286C-44E6-4970-BF0E-7423D00EA184}" destId="{2A93C08D-B5A6-44AB-8601-57FF0BCA2C6C}" srcOrd="0" destOrd="0" presId="urn:microsoft.com/office/officeart/2018/2/layout/IconVerticalSolidList"/>
    <dgm:cxn modelId="{70C1EE55-FDFB-4001-85CF-2BAB09F21B59}" type="presParOf" srcId="{4E93286C-44E6-4970-BF0E-7423D00EA184}" destId="{C9374EC8-2057-4F26-B2C7-061734288AB9}" srcOrd="1" destOrd="0" presId="urn:microsoft.com/office/officeart/2018/2/layout/IconVerticalSolidList"/>
    <dgm:cxn modelId="{E56F54E4-4F8D-4336-B6CB-78E9EEDCE5EE}" type="presParOf" srcId="{4E93286C-44E6-4970-BF0E-7423D00EA184}" destId="{0B0FF531-E2DB-44FB-B2ED-1F13952FA597}" srcOrd="2" destOrd="0" presId="urn:microsoft.com/office/officeart/2018/2/layout/IconVerticalSolidList"/>
    <dgm:cxn modelId="{CA0295AD-F933-4125-B9C1-28E3A29AC264}" type="presParOf" srcId="{4E93286C-44E6-4970-BF0E-7423D00EA184}" destId="{27B3F08C-B08C-4865-8ECC-683D73247D3D}" srcOrd="3" destOrd="0" presId="urn:microsoft.com/office/officeart/2018/2/layout/IconVerticalSolidList"/>
    <dgm:cxn modelId="{5BA0A476-97A6-46B8-8E47-5E7B507E217A}" type="presParOf" srcId="{1487097C-3B5C-4AD2-92AA-6929578DFAEC}" destId="{2B8588B7-5626-43CD-9B08-AB3B4B08BEB4}" srcOrd="1" destOrd="0" presId="urn:microsoft.com/office/officeart/2018/2/layout/IconVerticalSolidList"/>
    <dgm:cxn modelId="{B0C38C10-4CD0-4327-A95F-91190111358E}" type="presParOf" srcId="{1487097C-3B5C-4AD2-92AA-6929578DFAEC}" destId="{42BA33F4-7A5A-49FA-BB6F-C1182604720A}" srcOrd="2" destOrd="0" presId="urn:microsoft.com/office/officeart/2018/2/layout/IconVerticalSolidList"/>
    <dgm:cxn modelId="{FA23DB99-FBBD-43AB-ADA6-8CDF5E6AB7E1}" type="presParOf" srcId="{42BA33F4-7A5A-49FA-BB6F-C1182604720A}" destId="{A1F90C98-B21C-4939-8ABC-E68EF274403B}" srcOrd="0" destOrd="0" presId="urn:microsoft.com/office/officeart/2018/2/layout/IconVerticalSolidList"/>
    <dgm:cxn modelId="{019F94EE-19F3-4DF7-BEED-5E904A182CD7}" type="presParOf" srcId="{42BA33F4-7A5A-49FA-BB6F-C1182604720A}" destId="{594552E5-C259-4251-AA0E-614884FCF1FB}" srcOrd="1" destOrd="0" presId="urn:microsoft.com/office/officeart/2018/2/layout/IconVerticalSolidList"/>
    <dgm:cxn modelId="{A831E286-08B5-4C69-AE86-58E5357AB74F}" type="presParOf" srcId="{42BA33F4-7A5A-49FA-BB6F-C1182604720A}" destId="{E1D9B9AC-8A2F-4000-8314-D9096271869A}" srcOrd="2" destOrd="0" presId="urn:microsoft.com/office/officeart/2018/2/layout/IconVerticalSolidList"/>
    <dgm:cxn modelId="{5E179403-1251-4758-8372-72683F86180A}" type="presParOf" srcId="{42BA33F4-7A5A-49FA-BB6F-C1182604720A}" destId="{1503BCAF-A0F3-429B-98CD-7F77F70DD6E6}" srcOrd="3" destOrd="0" presId="urn:microsoft.com/office/officeart/2018/2/layout/IconVerticalSolidList"/>
    <dgm:cxn modelId="{0C5E6FAA-F27E-4891-BF00-14BD905597E4}" type="presParOf" srcId="{1487097C-3B5C-4AD2-92AA-6929578DFAEC}" destId="{DC0ED99F-777C-4784-B93E-D3A834F1F0F3}" srcOrd="3" destOrd="0" presId="urn:microsoft.com/office/officeart/2018/2/layout/IconVerticalSolidList"/>
    <dgm:cxn modelId="{928A8447-E2D7-4A5F-A0AE-C3AA608FA161}" type="presParOf" srcId="{1487097C-3B5C-4AD2-92AA-6929578DFAEC}" destId="{6C0DCA7E-B83F-446B-8DA3-84750B13ADF8}" srcOrd="4" destOrd="0" presId="urn:microsoft.com/office/officeart/2018/2/layout/IconVerticalSolidList"/>
    <dgm:cxn modelId="{FDB0CE2C-1AE2-440D-9D03-0C98E8E783E6}" type="presParOf" srcId="{6C0DCA7E-B83F-446B-8DA3-84750B13ADF8}" destId="{4C199A77-BE9E-4FE1-890A-E24A4281DCA1}" srcOrd="0" destOrd="0" presId="urn:microsoft.com/office/officeart/2018/2/layout/IconVerticalSolidList"/>
    <dgm:cxn modelId="{5CD136EC-00B2-4C03-9E50-B27B45761B8C}" type="presParOf" srcId="{6C0DCA7E-B83F-446B-8DA3-84750B13ADF8}" destId="{D116AD43-F723-4639-B097-EAFAD7A2F421}" srcOrd="1" destOrd="0" presId="urn:microsoft.com/office/officeart/2018/2/layout/IconVerticalSolidList"/>
    <dgm:cxn modelId="{54B5E392-22D7-4E4A-86AA-614FB98E3EC3}" type="presParOf" srcId="{6C0DCA7E-B83F-446B-8DA3-84750B13ADF8}" destId="{50AACEED-F0EF-4F4F-8088-E0AC24BB675A}" srcOrd="2" destOrd="0" presId="urn:microsoft.com/office/officeart/2018/2/layout/IconVerticalSolidList"/>
    <dgm:cxn modelId="{BFE10E22-CB48-45BE-9CF0-4D1033DD1695}" type="presParOf" srcId="{6C0DCA7E-B83F-446B-8DA3-84750B13ADF8}" destId="{CE134F4C-263B-4ABF-96CD-EDBF591BB19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368574-29D5-47BF-A538-04EA2D323CF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9061260-7AC0-4D9D-A503-E0EA4A0B84CB}">
      <dgm:prSet/>
      <dgm:spPr/>
      <dgm:t>
        <a:bodyPr/>
        <a:lstStyle/>
        <a:p>
          <a:r>
            <a:rPr lang="en-US"/>
            <a:t>In admin module, admin can add a new food items and can delete the added item if they want.</a:t>
          </a:r>
        </a:p>
      </dgm:t>
    </dgm:pt>
    <dgm:pt modelId="{093EFEF3-BC68-4E7E-B56B-D0242C725494}" type="parTrans" cxnId="{5798902A-40F2-49A8-8301-613671D35806}">
      <dgm:prSet/>
      <dgm:spPr/>
      <dgm:t>
        <a:bodyPr/>
        <a:lstStyle/>
        <a:p>
          <a:endParaRPr lang="en-US"/>
        </a:p>
      </dgm:t>
    </dgm:pt>
    <dgm:pt modelId="{FE87B312-D168-458D-92A9-44554CC784E9}" type="sibTrans" cxnId="{5798902A-40F2-49A8-8301-613671D35806}">
      <dgm:prSet phldrT="01" phldr="0"/>
      <dgm:spPr/>
      <dgm:t>
        <a:bodyPr/>
        <a:lstStyle/>
        <a:p>
          <a:endParaRPr lang="en-US"/>
        </a:p>
      </dgm:t>
    </dgm:pt>
    <dgm:pt modelId="{6BB4C854-606B-4ED3-B4FB-65139111634D}">
      <dgm:prSet/>
      <dgm:spPr/>
      <dgm:t>
        <a:bodyPr/>
        <a:lstStyle/>
        <a:p>
          <a:r>
            <a:rPr lang="en-US" dirty="0"/>
            <a:t>Admin can filter any food </a:t>
          </a:r>
          <a:r>
            <a:rPr lang="en-US" dirty="0" err="1"/>
            <a:t>item.To</a:t>
          </a:r>
          <a:r>
            <a:rPr lang="en-US" dirty="0"/>
            <a:t> add a food item admin should fill a form about the food and save it.</a:t>
          </a:r>
        </a:p>
      </dgm:t>
    </dgm:pt>
    <dgm:pt modelId="{D4658592-05B8-4A84-8DFC-A85AFE7D2613}" type="parTrans" cxnId="{76A882C9-75B4-494F-B356-DA23D729945D}">
      <dgm:prSet/>
      <dgm:spPr/>
      <dgm:t>
        <a:bodyPr/>
        <a:lstStyle/>
        <a:p>
          <a:endParaRPr lang="en-US"/>
        </a:p>
      </dgm:t>
    </dgm:pt>
    <dgm:pt modelId="{4F4CB46A-CC83-4727-9EF6-EB0F4B14A66C}" type="sibTrans" cxnId="{76A882C9-75B4-494F-B356-DA23D729945D}">
      <dgm:prSet phldrT="02" phldr="0"/>
      <dgm:spPr/>
      <dgm:t>
        <a:bodyPr/>
        <a:lstStyle/>
        <a:p>
          <a:endParaRPr lang="en-US"/>
        </a:p>
      </dgm:t>
    </dgm:pt>
    <dgm:pt modelId="{8621E1C1-2376-4243-8C9A-DE94B12C4124}">
      <dgm:prSet/>
      <dgm:spPr/>
      <dgm:t>
        <a:bodyPr/>
        <a:lstStyle/>
        <a:p>
          <a:r>
            <a:rPr lang="en-US"/>
            <a:t>The details of added food items will be available in the table format. </a:t>
          </a:r>
        </a:p>
      </dgm:t>
    </dgm:pt>
    <dgm:pt modelId="{D2B7076F-A944-4AB1-940B-CA0C201A0643}" type="parTrans" cxnId="{4E475C46-2EEA-438F-BC59-86A1579B6861}">
      <dgm:prSet/>
      <dgm:spPr/>
      <dgm:t>
        <a:bodyPr/>
        <a:lstStyle/>
        <a:p>
          <a:endParaRPr lang="en-US"/>
        </a:p>
      </dgm:t>
    </dgm:pt>
    <dgm:pt modelId="{3215DEC5-107E-44CE-AC87-F86AFFB92F9A}" type="sibTrans" cxnId="{4E475C46-2EEA-438F-BC59-86A1579B6861}">
      <dgm:prSet phldrT="03" phldr="0"/>
      <dgm:spPr/>
      <dgm:t>
        <a:bodyPr/>
        <a:lstStyle/>
        <a:p>
          <a:endParaRPr lang="en-US"/>
        </a:p>
      </dgm:t>
    </dgm:pt>
    <dgm:pt modelId="{0F7A3ED3-FC35-431F-B019-380F65E5040B}" type="pres">
      <dgm:prSet presAssocID="{BB368574-29D5-47BF-A538-04EA2D323CF7}" presName="hierChild1" presStyleCnt="0">
        <dgm:presLayoutVars>
          <dgm:chPref val="1"/>
          <dgm:dir/>
          <dgm:animOne val="branch"/>
          <dgm:animLvl val="lvl"/>
          <dgm:resizeHandles/>
        </dgm:presLayoutVars>
      </dgm:prSet>
      <dgm:spPr/>
    </dgm:pt>
    <dgm:pt modelId="{6D8547D7-821C-413C-81B6-7A56482F328A}" type="pres">
      <dgm:prSet presAssocID="{E9061260-7AC0-4D9D-A503-E0EA4A0B84CB}" presName="hierRoot1" presStyleCnt="0"/>
      <dgm:spPr/>
    </dgm:pt>
    <dgm:pt modelId="{4763A1AB-5C21-48BE-B584-3584A6363709}" type="pres">
      <dgm:prSet presAssocID="{E9061260-7AC0-4D9D-A503-E0EA4A0B84CB}" presName="composite" presStyleCnt="0"/>
      <dgm:spPr/>
    </dgm:pt>
    <dgm:pt modelId="{D87052DB-16E0-4CC5-A95C-5D69DDD70F21}" type="pres">
      <dgm:prSet presAssocID="{E9061260-7AC0-4D9D-A503-E0EA4A0B84CB}" presName="background" presStyleLbl="node0" presStyleIdx="0" presStyleCnt="3"/>
      <dgm:spPr/>
    </dgm:pt>
    <dgm:pt modelId="{FC4F6CAE-35F4-496F-8F9A-88265469C0CD}" type="pres">
      <dgm:prSet presAssocID="{E9061260-7AC0-4D9D-A503-E0EA4A0B84CB}" presName="text" presStyleLbl="fgAcc0" presStyleIdx="0" presStyleCnt="3">
        <dgm:presLayoutVars>
          <dgm:chPref val="3"/>
        </dgm:presLayoutVars>
      </dgm:prSet>
      <dgm:spPr/>
    </dgm:pt>
    <dgm:pt modelId="{FAEE1D4E-2826-41E3-926B-02CECDDA7E67}" type="pres">
      <dgm:prSet presAssocID="{E9061260-7AC0-4D9D-A503-E0EA4A0B84CB}" presName="hierChild2" presStyleCnt="0"/>
      <dgm:spPr/>
    </dgm:pt>
    <dgm:pt modelId="{FEB97858-8B76-4C45-8492-BF68D8573DEB}" type="pres">
      <dgm:prSet presAssocID="{6BB4C854-606B-4ED3-B4FB-65139111634D}" presName="hierRoot1" presStyleCnt="0"/>
      <dgm:spPr/>
    </dgm:pt>
    <dgm:pt modelId="{58EC69CF-D587-40DA-BB0B-14A421C11B9C}" type="pres">
      <dgm:prSet presAssocID="{6BB4C854-606B-4ED3-B4FB-65139111634D}" presName="composite" presStyleCnt="0"/>
      <dgm:spPr/>
    </dgm:pt>
    <dgm:pt modelId="{C27A77C8-8344-4E89-8914-C40483D2FCB0}" type="pres">
      <dgm:prSet presAssocID="{6BB4C854-606B-4ED3-B4FB-65139111634D}" presName="background" presStyleLbl="node0" presStyleIdx="1" presStyleCnt="3"/>
      <dgm:spPr/>
    </dgm:pt>
    <dgm:pt modelId="{65F2A53B-5E26-4811-BF69-A3A036CF9041}" type="pres">
      <dgm:prSet presAssocID="{6BB4C854-606B-4ED3-B4FB-65139111634D}" presName="text" presStyleLbl="fgAcc0" presStyleIdx="1" presStyleCnt="3">
        <dgm:presLayoutVars>
          <dgm:chPref val="3"/>
        </dgm:presLayoutVars>
      </dgm:prSet>
      <dgm:spPr/>
    </dgm:pt>
    <dgm:pt modelId="{1F7E515A-E342-486B-8E14-1D1123491D1A}" type="pres">
      <dgm:prSet presAssocID="{6BB4C854-606B-4ED3-B4FB-65139111634D}" presName="hierChild2" presStyleCnt="0"/>
      <dgm:spPr/>
    </dgm:pt>
    <dgm:pt modelId="{62C5DEE9-4182-4146-9752-D396EC8EBF73}" type="pres">
      <dgm:prSet presAssocID="{8621E1C1-2376-4243-8C9A-DE94B12C4124}" presName="hierRoot1" presStyleCnt="0"/>
      <dgm:spPr/>
    </dgm:pt>
    <dgm:pt modelId="{C4F67BB1-ABAB-43F2-80F1-D3FD519D14EF}" type="pres">
      <dgm:prSet presAssocID="{8621E1C1-2376-4243-8C9A-DE94B12C4124}" presName="composite" presStyleCnt="0"/>
      <dgm:spPr/>
    </dgm:pt>
    <dgm:pt modelId="{EA975D01-B3EA-47EB-B2B7-0C4F36F48F4E}" type="pres">
      <dgm:prSet presAssocID="{8621E1C1-2376-4243-8C9A-DE94B12C4124}" presName="background" presStyleLbl="node0" presStyleIdx="2" presStyleCnt="3"/>
      <dgm:spPr/>
    </dgm:pt>
    <dgm:pt modelId="{DB05187E-67DA-4BF7-88BA-F17EEAD2C12C}" type="pres">
      <dgm:prSet presAssocID="{8621E1C1-2376-4243-8C9A-DE94B12C4124}" presName="text" presStyleLbl="fgAcc0" presStyleIdx="2" presStyleCnt="3">
        <dgm:presLayoutVars>
          <dgm:chPref val="3"/>
        </dgm:presLayoutVars>
      </dgm:prSet>
      <dgm:spPr/>
    </dgm:pt>
    <dgm:pt modelId="{45E89DE4-C308-41C1-AA43-348B1FB10EAC}" type="pres">
      <dgm:prSet presAssocID="{8621E1C1-2376-4243-8C9A-DE94B12C4124}" presName="hierChild2" presStyleCnt="0"/>
      <dgm:spPr/>
    </dgm:pt>
  </dgm:ptLst>
  <dgm:cxnLst>
    <dgm:cxn modelId="{B1F43A0F-CA46-4BDA-AEBF-E2941A1DD98D}" type="presOf" srcId="{BB368574-29D5-47BF-A538-04EA2D323CF7}" destId="{0F7A3ED3-FC35-431F-B019-380F65E5040B}" srcOrd="0" destOrd="0" presId="urn:microsoft.com/office/officeart/2005/8/layout/hierarchy1"/>
    <dgm:cxn modelId="{5798902A-40F2-49A8-8301-613671D35806}" srcId="{BB368574-29D5-47BF-A538-04EA2D323CF7}" destId="{E9061260-7AC0-4D9D-A503-E0EA4A0B84CB}" srcOrd="0" destOrd="0" parTransId="{093EFEF3-BC68-4E7E-B56B-D0242C725494}" sibTransId="{FE87B312-D168-458D-92A9-44554CC784E9}"/>
    <dgm:cxn modelId="{4E475C46-2EEA-438F-BC59-86A1579B6861}" srcId="{BB368574-29D5-47BF-A538-04EA2D323CF7}" destId="{8621E1C1-2376-4243-8C9A-DE94B12C4124}" srcOrd="2" destOrd="0" parTransId="{D2B7076F-A944-4AB1-940B-CA0C201A0643}" sibTransId="{3215DEC5-107E-44CE-AC87-F86AFFB92F9A}"/>
    <dgm:cxn modelId="{6E30C149-E744-405A-AFA1-9C9868F0D034}" type="presOf" srcId="{8621E1C1-2376-4243-8C9A-DE94B12C4124}" destId="{DB05187E-67DA-4BF7-88BA-F17EEAD2C12C}" srcOrd="0" destOrd="0" presId="urn:microsoft.com/office/officeart/2005/8/layout/hierarchy1"/>
    <dgm:cxn modelId="{76A882C9-75B4-494F-B356-DA23D729945D}" srcId="{BB368574-29D5-47BF-A538-04EA2D323CF7}" destId="{6BB4C854-606B-4ED3-B4FB-65139111634D}" srcOrd="1" destOrd="0" parTransId="{D4658592-05B8-4A84-8DFC-A85AFE7D2613}" sibTransId="{4F4CB46A-CC83-4727-9EF6-EB0F4B14A66C}"/>
    <dgm:cxn modelId="{27B3BDF4-4599-4DBB-A6DE-07D8B7CCE2C1}" type="presOf" srcId="{E9061260-7AC0-4D9D-A503-E0EA4A0B84CB}" destId="{FC4F6CAE-35F4-496F-8F9A-88265469C0CD}" srcOrd="0" destOrd="0" presId="urn:microsoft.com/office/officeart/2005/8/layout/hierarchy1"/>
    <dgm:cxn modelId="{1D5B19F7-24BC-4A67-A55B-8F953A8BAB79}" type="presOf" srcId="{6BB4C854-606B-4ED3-B4FB-65139111634D}" destId="{65F2A53B-5E26-4811-BF69-A3A036CF9041}" srcOrd="0" destOrd="0" presId="urn:microsoft.com/office/officeart/2005/8/layout/hierarchy1"/>
    <dgm:cxn modelId="{51B61DA1-735A-454F-8048-E3473C0F717F}" type="presParOf" srcId="{0F7A3ED3-FC35-431F-B019-380F65E5040B}" destId="{6D8547D7-821C-413C-81B6-7A56482F328A}" srcOrd="0" destOrd="0" presId="urn:microsoft.com/office/officeart/2005/8/layout/hierarchy1"/>
    <dgm:cxn modelId="{78A8F8B7-4962-48C3-BE7D-87F5630C4E4F}" type="presParOf" srcId="{6D8547D7-821C-413C-81B6-7A56482F328A}" destId="{4763A1AB-5C21-48BE-B584-3584A6363709}" srcOrd="0" destOrd="0" presId="urn:microsoft.com/office/officeart/2005/8/layout/hierarchy1"/>
    <dgm:cxn modelId="{62F8EEBE-930C-436D-B8AE-BA1D74026CC3}" type="presParOf" srcId="{4763A1AB-5C21-48BE-B584-3584A6363709}" destId="{D87052DB-16E0-4CC5-A95C-5D69DDD70F21}" srcOrd="0" destOrd="0" presId="urn:microsoft.com/office/officeart/2005/8/layout/hierarchy1"/>
    <dgm:cxn modelId="{386F093A-EBCE-4701-AF16-998828B6DDB2}" type="presParOf" srcId="{4763A1AB-5C21-48BE-B584-3584A6363709}" destId="{FC4F6CAE-35F4-496F-8F9A-88265469C0CD}" srcOrd="1" destOrd="0" presId="urn:microsoft.com/office/officeart/2005/8/layout/hierarchy1"/>
    <dgm:cxn modelId="{AF4F4940-EC55-448C-953A-598993E47DB5}" type="presParOf" srcId="{6D8547D7-821C-413C-81B6-7A56482F328A}" destId="{FAEE1D4E-2826-41E3-926B-02CECDDA7E67}" srcOrd="1" destOrd="0" presId="urn:microsoft.com/office/officeart/2005/8/layout/hierarchy1"/>
    <dgm:cxn modelId="{E8B30683-77FB-451E-A903-4FD5B8C500A8}" type="presParOf" srcId="{0F7A3ED3-FC35-431F-B019-380F65E5040B}" destId="{FEB97858-8B76-4C45-8492-BF68D8573DEB}" srcOrd="1" destOrd="0" presId="urn:microsoft.com/office/officeart/2005/8/layout/hierarchy1"/>
    <dgm:cxn modelId="{B7AF35B7-320F-491F-A1AE-18509A3DDCC8}" type="presParOf" srcId="{FEB97858-8B76-4C45-8492-BF68D8573DEB}" destId="{58EC69CF-D587-40DA-BB0B-14A421C11B9C}" srcOrd="0" destOrd="0" presId="urn:microsoft.com/office/officeart/2005/8/layout/hierarchy1"/>
    <dgm:cxn modelId="{0BA3CDC6-81E8-4BAA-A0C7-D1CEA680AE76}" type="presParOf" srcId="{58EC69CF-D587-40DA-BB0B-14A421C11B9C}" destId="{C27A77C8-8344-4E89-8914-C40483D2FCB0}" srcOrd="0" destOrd="0" presId="urn:microsoft.com/office/officeart/2005/8/layout/hierarchy1"/>
    <dgm:cxn modelId="{5D1FEB55-FDBB-4F4A-B33B-08DECD8D16BF}" type="presParOf" srcId="{58EC69CF-D587-40DA-BB0B-14A421C11B9C}" destId="{65F2A53B-5E26-4811-BF69-A3A036CF9041}" srcOrd="1" destOrd="0" presId="urn:microsoft.com/office/officeart/2005/8/layout/hierarchy1"/>
    <dgm:cxn modelId="{C9C2F059-23C4-4F15-B119-236F5122E1E8}" type="presParOf" srcId="{FEB97858-8B76-4C45-8492-BF68D8573DEB}" destId="{1F7E515A-E342-486B-8E14-1D1123491D1A}" srcOrd="1" destOrd="0" presId="urn:microsoft.com/office/officeart/2005/8/layout/hierarchy1"/>
    <dgm:cxn modelId="{760D2DA4-7826-4B5B-8DD5-C05EA63FB402}" type="presParOf" srcId="{0F7A3ED3-FC35-431F-B019-380F65E5040B}" destId="{62C5DEE9-4182-4146-9752-D396EC8EBF73}" srcOrd="2" destOrd="0" presId="urn:microsoft.com/office/officeart/2005/8/layout/hierarchy1"/>
    <dgm:cxn modelId="{B7F18033-A2B8-4B20-8AA7-E4FCE2B4E83D}" type="presParOf" srcId="{62C5DEE9-4182-4146-9752-D396EC8EBF73}" destId="{C4F67BB1-ABAB-43F2-80F1-D3FD519D14EF}" srcOrd="0" destOrd="0" presId="urn:microsoft.com/office/officeart/2005/8/layout/hierarchy1"/>
    <dgm:cxn modelId="{B8CDE45E-7828-4985-BAB6-C44E97048DE4}" type="presParOf" srcId="{C4F67BB1-ABAB-43F2-80F1-D3FD519D14EF}" destId="{EA975D01-B3EA-47EB-B2B7-0C4F36F48F4E}" srcOrd="0" destOrd="0" presId="urn:microsoft.com/office/officeart/2005/8/layout/hierarchy1"/>
    <dgm:cxn modelId="{270FBF58-2323-41AB-BC74-BE2999DCB116}" type="presParOf" srcId="{C4F67BB1-ABAB-43F2-80F1-D3FD519D14EF}" destId="{DB05187E-67DA-4BF7-88BA-F17EEAD2C12C}" srcOrd="1" destOrd="0" presId="urn:microsoft.com/office/officeart/2005/8/layout/hierarchy1"/>
    <dgm:cxn modelId="{7A92988C-3C50-4A62-AB35-72C7397D61CE}" type="presParOf" srcId="{62C5DEE9-4182-4146-9752-D396EC8EBF73}" destId="{45E89DE4-C308-41C1-AA43-348B1FB10EA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450B4-0C74-4045-AD21-E013085EA59F}">
      <dsp:nvSpPr>
        <dsp:cNvPr id="0" name=""/>
        <dsp:cNvSpPr/>
      </dsp:nvSpPr>
      <dsp:spPr>
        <a:xfrm>
          <a:off x="0" y="0"/>
          <a:ext cx="9426732" cy="11938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 user page user can see all food items and can search for any specific food item. </a:t>
          </a:r>
        </a:p>
      </dsp:txBody>
      <dsp:txXfrm>
        <a:off x="34968" y="34968"/>
        <a:ext cx="8138434" cy="1123951"/>
      </dsp:txXfrm>
    </dsp:sp>
    <dsp:sp modelId="{F4B2E9E0-BA7F-44D8-B9CD-11E50743A4D1}">
      <dsp:nvSpPr>
        <dsp:cNvPr id="0" name=""/>
        <dsp:cNvSpPr/>
      </dsp:nvSpPr>
      <dsp:spPr>
        <a:xfrm>
          <a:off x="831770" y="1392868"/>
          <a:ext cx="9426732" cy="11938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There are several categories available. User can filter whatever category they want.</a:t>
          </a:r>
        </a:p>
      </dsp:txBody>
      <dsp:txXfrm>
        <a:off x="866738" y="1427836"/>
        <a:ext cx="7748999" cy="1123951"/>
      </dsp:txXfrm>
    </dsp:sp>
    <dsp:sp modelId="{B647D04D-B589-4A94-83BB-1E6C6A28D4CF}">
      <dsp:nvSpPr>
        <dsp:cNvPr id="0" name=""/>
        <dsp:cNvSpPr/>
      </dsp:nvSpPr>
      <dsp:spPr>
        <a:xfrm>
          <a:off x="1663541" y="2785737"/>
          <a:ext cx="9426732" cy="11938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User can click any food items to see the detailed information and price about the food and user can add the food to the cart with quantity from the home page and the food item will be added to the cart page.</a:t>
          </a:r>
          <a:endParaRPr lang="en-US" sz="2000" kern="1200"/>
        </a:p>
      </dsp:txBody>
      <dsp:txXfrm>
        <a:off x="1698509" y="2820705"/>
        <a:ext cx="7748999" cy="1123951"/>
      </dsp:txXfrm>
    </dsp:sp>
    <dsp:sp modelId="{CD28B544-8C37-441B-AA0F-68CFA301991F}">
      <dsp:nvSpPr>
        <dsp:cNvPr id="0" name=""/>
        <dsp:cNvSpPr/>
      </dsp:nvSpPr>
      <dsp:spPr>
        <a:xfrm>
          <a:off x="8650706" y="905364"/>
          <a:ext cx="776026" cy="7760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825312" y="905364"/>
        <a:ext cx="426814" cy="583960"/>
      </dsp:txXfrm>
    </dsp:sp>
    <dsp:sp modelId="{CCCF0E3C-9DBC-489E-A873-DE051E6CB387}">
      <dsp:nvSpPr>
        <dsp:cNvPr id="0" name=""/>
        <dsp:cNvSpPr/>
      </dsp:nvSpPr>
      <dsp:spPr>
        <a:xfrm>
          <a:off x="9482476" y="2290274"/>
          <a:ext cx="776026" cy="7760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657082" y="2290274"/>
        <a:ext cx="426814" cy="583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3C08D-B5A6-44AB-8601-57FF0BCA2C6C}">
      <dsp:nvSpPr>
        <dsp:cNvPr id="0" name=""/>
        <dsp:cNvSpPr/>
      </dsp:nvSpPr>
      <dsp:spPr>
        <a:xfrm>
          <a:off x="0" y="703"/>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74EC8-2057-4F26-B2C7-061734288AB9}">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B3F08C-B08C-4865-8ECC-683D73247D3D}">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a:t>User can share their experience with this website.</a:t>
          </a:r>
        </a:p>
      </dsp:txBody>
      <dsp:txXfrm>
        <a:off x="1900154" y="703"/>
        <a:ext cx="4473659" cy="1645155"/>
      </dsp:txXfrm>
    </dsp:sp>
    <dsp:sp modelId="{A1F90C98-B21C-4939-8ABC-E68EF274403B}">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4552E5-C259-4251-AA0E-614884FCF1FB}">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03BCAF-A0F3-429B-98CD-7F77F70DD6E6}">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US" sz="2100" kern="1200"/>
            <a:t>The user have to fill the form as per the validations mentioned there. Unless they satisfies the validations, they can’t post their feedback.</a:t>
          </a:r>
        </a:p>
      </dsp:txBody>
      <dsp:txXfrm>
        <a:off x="1900154" y="2057147"/>
        <a:ext cx="4473659" cy="1645155"/>
      </dsp:txXfrm>
    </dsp:sp>
    <dsp:sp modelId="{4C199A77-BE9E-4FE1-890A-E24A4281DCA1}">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6AD43-F723-4639-B097-EAFAD7A2F421}">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134F4C-263B-4ABF-96CD-EDBF591BB196}">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933450">
            <a:lnSpc>
              <a:spcPct val="90000"/>
            </a:lnSpc>
            <a:spcBef>
              <a:spcPct val="0"/>
            </a:spcBef>
            <a:spcAft>
              <a:spcPct val="35000"/>
            </a:spcAft>
            <a:buNone/>
          </a:pPr>
          <a:r>
            <a:rPr lang="en-IN" sz="2100" kern="1200"/>
            <a:t>Feedbacks will be displayed in the same page. That will be useful for other users.</a:t>
          </a:r>
          <a:endParaRPr lang="en-US" sz="2100" kern="1200"/>
        </a:p>
      </dsp:txBody>
      <dsp:txXfrm>
        <a:off x="1900154" y="4113591"/>
        <a:ext cx="4473659" cy="1645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052DB-16E0-4CC5-A95C-5D69DDD70F21}">
      <dsp:nvSpPr>
        <dsp:cNvPr id="0" name=""/>
        <dsp:cNvSpPr/>
      </dsp:nvSpPr>
      <dsp:spPr>
        <a:xfrm>
          <a:off x="0" y="834864"/>
          <a:ext cx="3119139"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4F6CAE-35F4-496F-8F9A-88265469C0CD}">
      <dsp:nvSpPr>
        <dsp:cNvPr id="0" name=""/>
        <dsp:cNvSpPr/>
      </dsp:nvSpPr>
      <dsp:spPr>
        <a:xfrm>
          <a:off x="346571" y="1164106"/>
          <a:ext cx="3119139"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In admin module, admin can add a new food items and can delete the added item if they want.</a:t>
          </a:r>
        </a:p>
      </dsp:txBody>
      <dsp:txXfrm>
        <a:off x="404582" y="1222117"/>
        <a:ext cx="3003117" cy="1864631"/>
      </dsp:txXfrm>
    </dsp:sp>
    <dsp:sp modelId="{C27A77C8-8344-4E89-8914-C40483D2FCB0}">
      <dsp:nvSpPr>
        <dsp:cNvPr id="0" name=""/>
        <dsp:cNvSpPr/>
      </dsp:nvSpPr>
      <dsp:spPr>
        <a:xfrm>
          <a:off x="3812281" y="834864"/>
          <a:ext cx="3119139"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F2A53B-5E26-4811-BF69-A3A036CF9041}">
      <dsp:nvSpPr>
        <dsp:cNvPr id="0" name=""/>
        <dsp:cNvSpPr/>
      </dsp:nvSpPr>
      <dsp:spPr>
        <a:xfrm>
          <a:off x="4158852" y="1164106"/>
          <a:ext cx="3119139"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Admin can filter any food </a:t>
          </a:r>
          <a:r>
            <a:rPr lang="en-US" sz="2300" kern="1200" dirty="0" err="1"/>
            <a:t>item.To</a:t>
          </a:r>
          <a:r>
            <a:rPr lang="en-US" sz="2300" kern="1200" dirty="0"/>
            <a:t> add a food item admin should fill a form about the food and save it.</a:t>
          </a:r>
        </a:p>
      </dsp:txBody>
      <dsp:txXfrm>
        <a:off x="4216863" y="1222117"/>
        <a:ext cx="3003117" cy="1864631"/>
      </dsp:txXfrm>
    </dsp:sp>
    <dsp:sp modelId="{EA975D01-B3EA-47EB-B2B7-0C4F36F48F4E}">
      <dsp:nvSpPr>
        <dsp:cNvPr id="0" name=""/>
        <dsp:cNvSpPr/>
      </dsp:nvSpPr>
      <dsp:spPr>
        <a:xfrm>
          <a:off x="7624563" y="834864"/>
          <a:ext cx="3119139" cy="1980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05187E-67DA-4BF7-88BA-F17EEAD2C12C}">
      <dsp:nvSpPr>
        <dsp:cNvPr id="0" name=""/>
        <dsp:cNvSpPr/>
      </dsp:nvSpPr>
      <dsp:spPr>
        <a:xfrm>
          <a:off x="7971134" y="1164106"/>
          <a:ext cx="3119139" cy="19806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details of added food items will be available in the table format. </a:t>
          </a:r>
        </a:p>
      </dsp:txBody>
      <dsp:txXfrm>
        <a:off x="8029145" y="1222117"/>
        <a:ext cx="3003117" cy="186463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5/14/2023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027989" y="2385051"/>
            <a:ext cx="3565524" cy="2384898"/>
          </a:xfrm>
        </p:spPr>
        <p:txBody>
          <a:bodyPr anchor="b" anchorCtr="0">
            <a:normAutofit fontScale="90000"/>
          </a:bodyPr>
          <a:lstStyle/>
          <a:p>
            <a:r>
              <a:rPr lang="en-US" dirty="0"/>
              <a:t>ONLINE FOOD ORDER APP</a:t>
            </a:r>
            <a:br>
              <a:rPr lang="en-US" dirty="0"/>
            </a:br>
            <a:endParaRPr lang="en-US"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09EAD6-B796-442F-3BDF-D4CEC74142FD}"/>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6" name="Picture 5" descr="A screenshot of a computer">
            <a:extLst>
              <a:ext uri="{FF2B5EF4-FFF2-40B4-BE49-F238E27FC236}">
                <a16:creationId xmlns:a16="http://schemas.microsoft.com/office/drawing/2014/main" id="{9731DBB2-189E-229F-FDAA-870759D5F45B}"/>
              </a:ext>
            </a:extLst>
          </p:cNvPr>
          <p:cNvPicPr>
            <a:picLocks noChangeAspect="1"/>
          </p:cNvPicPr>
          <p:nvPr/>
        </p:nvPicPr>
        <p:blipFill>
          <a:blip r:embed="rId2"/>
          <a:stretch>
            <a:fillRect/>
          </a:stretch>
        </p:blipFill>
        <p:spPr>
          <a:xfrm>
            <a:off x="386080" y="436880"/>
            <a:ext cx="11490960" cy="5916444"/>
          </a:xfrm>
          <a:prstGeom prst="rect">
            <a:avLst/>
          </a:prstGeom>
        </p:spPr>
      </p:pic>
    </p:spTree>
    <p:extLst>
      <p:ext uri="{BB962C8B-B14F-4D97-AF65-F5344CB8AC3E}">
        <p14:creationId xmlns:p14="http://schemas.microsoft.com/office/powerpoint/2010/main" val="336960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83894-B223-6C3A-952D-60D7660180EE}"/>
              </a:ext>
            </a:extLst>
          </p:cNvPr>
          <p:cNvSpPr>
            <a:spLocks noGrp="1"/>
          </p:cNvSpPr>
          <p:nvPr>
            <p:ph type="title"/>
          </p:nvPr>
        </p:nvSpPr>
        <p:spPr>
          <a:xfrm>
            <a:off x="6201412" y="549275"/>
            <a:ext cx="5437185" cy="1447691"/>
          </a:xfrm>
        </p:spPr>
        <p:txBody>
          <a:bodyPr wrap="square" anchor="b">
            <a:normAutofit/>
          </a:bodyPr>
          <a:lstStyle/>
          <a:p>
            <a:r>
              <a:rPr lang="en-US" dirty="0"/>
              <a:t>CART PAGE</a:t>
            </a:r>
            <a:endParaRPr lang="en-IN" dirty="0"/>
          </a:p>
        </p:txBody>
      </p:sp>
      <p:pic>
        <p:nvPicPr>
          <p:cNvPr id="12" name="Graphic 9" descr="Shopping Cart">
            <a:extLst>
              <a:ext uri="{FF2B5EF4-FFF2-40B4-BE49-F238E27FC236}">
                <a16:creationId xmlns:a16="http://schemas.microsoft.com/office/drawing/2014/main" id="{E24F2848-F0F1-0AB8-AFAB-6ECEA00F2C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14" name="Content Placeholder 2">
            <a:extLst>
              <a:ext uri="{FF2B5EF4-FFF2-40B4-BE49-F238E27FC236}">
                <a16:creationId xmlns:a16="http://schemas.microsoft.com/office/drawing/2014/main" id="{8F458504-0B05-0224-F97B-E9335FE05511}"/>
              </a:ext>
            </a:extLst>
          </p:cNvPr>
          <p:cNvSpPr>
            <a:spLocks noGrp="1"/>
          </p:cNvSpPr>
          <p:nvPr>
            <p:ph idx="1"/>
          </p:nvPr>
        </p:nvSpPr>
        <p:spPr>
          <a:xfrm>
            <a:off x="5987846" y="2246381"/>
            <a:ext cx="5650752" cy="3415519"/>
          </a:xfrm>
        </p:spPr>
        <p:txBody>
          <a:bodyPr anchor="t">
            <a:normAutofit fontScale="92500" lnSpcReduction="10000"/>
          </a:bodyPr>
          <a:lstStyle/>
          <a:p>
            <a:pPr>
              <a:lnSpc>
                <a:spcPct val="100000"/>
              </a:lnSpc>
            </a:pPr>
            <a:r>
              <a:rPr lang="en-US" sz="1900" dirty="0"/>
              <a:t>In cart page user can see the details of the food items they have added from the home page. Count of the cart is also displayed.</a:t>
            </a:r>
          </a:p>
          <a:p>
            <a:pPr>
              <a:lnSpc>
                <a:spcPct val="100000"/>
              </a:lnSpc>
            </a:pPr>
            <a:r>
              <a:rPr lang="en-US" sz="1900" dirty="0"/>
              <a:t>Cost of each item will be displayed here. Grand Total is available to ease user's work.</a:t>
            </a:r>
          </a:p>
          <a:p>
            <a:pPr>
              <a:lnSpc>
                <a:spcPct val="100000"/>
              </a:lnSpc>
            </a:pPr>
            <a:r>
              <a:rPr lang="en-US" sz="1900" dirty="0"/>
              <a:t>If the user wants to delete a single food item, they can click the delete button and to empty the cart, he/she can click the empty cart button. They can redirect to the home page by clicking continue shopping.</a:t>
            </a:r>
          </a:p>
          <a:p>
            <a:pPr>
              <a:lnSpc>
                <a:spcPct val="100000"/>
              </a:lnSpc>
            </a:pPr>
            <a:r>
              <a:rPr lang="en-IN" sz="1900" dirty="0"/>
              <a:t>If the cart is empty, it will show the cart is empty continue shopping.</a:t>
            </a:r>
            <a:endParaRPr lang="en-US" sz="1900" dirty="0"/>
          </a:p>
        </p:txBody>
      </p:sp>
      <p:sp>
        <p:nvSpPr>
          <p:cNvPr id="6" name="Slide Number Placeholder 5">
            <a:extLst>
              <a:ext uri="{FF2B5EF4-FFF2-40B4-BE49-F238E27FC236}">
                <a16:creationId xmlns:a16="http://schemas.microsoft.com/office/drawing/2014/main" id="{6EAF06BC-DA2B-FE31-18D6-FD739F3A85A1}"/>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11</a:t>
            </a:fld>
            <a:endParaRPr lang="en-US"/>
          </a:p>
        </p:txBody>
      </p:sp>
    </p:spTree>
    <p:extLst>
      <p:ext uri="{BB962C8B-B14F-4D97-AF65-F5344CB8AC3E}">
        <p14:creationId xmlns:p14="http://schemas.microsoft.com/office/powerpoint/2010/main" val="19673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E4E50A-D388-A7FF-8266-F2FEE814F357}"/>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48871EFC-7818-9911-502B-E9F28EDCC3FD}"/>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6E970FEF-426E-C644-6CE9-2BAA993D63DC}"/>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6" name="Picture 5" descr="A screenshot of a computer&#10;&#10;Description automatically generated">
            <a:extLst>
              <a:ext uri="{FF2B5EF4-FFF2-40B4-BE49-F238E27FC236}">
                <a16:creationId xmlns:a16="http://schemas.microsoft.com/office/drawing/2014/main" id="{A0633370-C9E1-C8BC-5626-B966213F45B6}"/>
              </a:ext>
            </a:extLst>
          </p:cNvPr>
          <p:cNvPicPr>
            <a:picLocks noChangeAspect="1"/>
          </p:cNvPicPr>
          <p:nvPr/>
        </p:nvPicPr>
        <p:blipFill>
          <a:blip r:embed="rId2"/>
          <a:stretch>
            <a:fillRect/>
          </a:stretch>
        </p:blipFill>
        <p:spPr>
          <a:xfrm>
            <a:off x="441434" y="315310"/>
            <a:ext cx="11382704" cy="6032938"/>
          </a:xfrm>
          <a:prstGeom prst="rect">
            <a:avLst/>
          </a:prstGeom>
        </p:spPr>
      </p:pic>
    </p:spTree>
    <p:extLst>
      <p:ext uri="{BB962C8B-B14F-4D97-AF65-F5344CB8AC3E}">
        <p14:creationId xmlns:p14="http://schemas.microsoft.com/office/powerpoint/2010/main" val="3007565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BB8237-50B9-96B2-5181-3AEED47EE53D}"/>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6" name="Picture 5" descr="A screenshot of a computer&#10;&#10;Description automatically generated">
            <a:extLst>
              <a:ext uri="{FF2B5EF4-FFF2-40B4-BE49-F238E27FC236}">
                <a16:creationId xmlns:a16="http://schemas.microsoft.com/office/drawing/2014/main" id="{BB04A148-8EB5-ADF2-A2E2-6B571650578E}"/>
              </a:ext>
            </a:extLst>
          </p:cNvPr>
          <p:cNvPicPr>
            <a:picLocks noChangeAspect="1"/>
          </p:cNvPicPr>
          <p:nvPr/>
        </p:nvPicPr>
        <p:blipFill>
          <a:blip r:embed="rId2"/>
          <a:stretch>
            <a:fillRect/>
          </a:stretch>
        </p:blipFill>
        <p:spPr>
          <a:xfrm>
            <a:off x="388883" y="367862"/>
            <a:ext cx="11540358" cy="6139350"/>
          </a:xfrm>
          <a:prstGeom prst="rect">
            <a:avLst/>
          </a:prstGeom>
        </p:spPr>
      </p:pic>
    </p:spTree>
    <p:extLst>
      <p:ext uri="{BB962C8B-B14F-4D97-AF65-F5344CB8AC3E}">
        <p14:creationId xmlns:p14="http://schemas.microsoft.com/office/powerpoint/2010/main" val="2780473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6FA4C5-3984-E80B-EFA7-60B691B491C5}"/>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6" name="Picture 5" descr="A screenshot of a computer&#10;&#10;Description automatically generated">
            <a:extLst>
              <a:ext uri="{FF2B5EF4-FFF2-40B4-BE49-F238E27FC236}">
                <a16:creationId xmlns:a16="http://schemas.microsoft.com/office/drawing/2014/main" id="{F9079C75-741D-8977-53C7-0E66890B497B}"/>
              </a:ext>
            </a:extLst>
          </p:cNvPr>
          <p:cNvPicPr>
            <a:picLocks noChangeAspect="1"/>
          </p:cNvPicPr>
          <p:nvPr/>
        </p:nvPicPr>
        <p:blipFill>
          <a:blip r:embed="rId2"/>
          <a:stretch>
            <a:fillRect/>
          </a:stretch>
        </p:blipFill>
        <p:spPr>
          <a:xfrm>
            <a:off x="390418" y="380144"/>
            <a:ext cx="11414589" cy="6051478"/>
          </a:xfrm>
          <a:prstGeom prst="rect">
            <a:avLst/>
          </a:prstGeom>
        </p:spPr>
      </p:pic>
    </p:spTree>
    <p:extLst>
      <p:ext uri="{BB962C8B-B14F-4D97-AF65-F5344CB8AC3E}">
        <p14:creationId xmlns:p14="http://schemas.microsoft.com/office/powerpoint/2010/main" val="141462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A1157-E10C-615E-0096-E05EBF136816}"/>
              </a:ext>
            </a:extLst>
          </p:cNvPr>
          <p:cNvSpPr>
            <a:spLocks noGrp="1"/>
          </p:cNvSpPr>
          <p:nvPr>
            <p:ph type="title"/>
          </p:nvPr>
        </p:nvSpPr>
        <p:spPr>
          <a:xfrm>
            <a:off x="550863" y="1520825"/>
            <a:ext cx="4535487" cy="3779838"/>
          </a:xfrm>
        </p:spPr>
        <p:txBody>
          <a:bodyPr anchor="ctr">
            <a:normAutofit/>
          </a:bodyPr>
          <a:lstStyle/>
          <a:p>
            <a:r>
              <a:rPr lang="en-US" sz="6400"/>
              <a:t>FEEDBACK PAGE</a:t>
            </a:r>
            <a:endParaRPr lang="en-IN" sz="6400"/>
          </a:p>
        </p:txBody>
      </p:sp>
      <p:sp>
        <p:nvSpPr>
          <p:cNvPr id="6" name="Slide Number Placeholder 5">
            <a:extLst>
              <a:ext uri="{FF2B5EF4-FFF2-40B4-BE49-F238E27FC236}">
                <a16:creationId xmlns:a16="http://schemas.microsoft.com/office/drawing/2014/main" id="{8537E2C1-CE69-1E78-6D13-48B6EF9B51D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15</a:t>
            </a:fld>
            <a:endParaRPr lang="en-US"/>
          </a:p>
        </p:txBody>
      </p:sp>
      <p:graphicFrame>
        <p:nvGraphicFramePr>
          <p:cNvPr id="40" name="Content Placeholder 2">
            <a:extLst>
              <a:ext uri="{FF2B5EF4-FFF2-40B4-BE49-F238E27FC236}">
                <a16:creationId xmlns:a16="http://schemas.microsoft.com/office/drawing/2014/main" id="{A4358F33-D904-06FB-45CB-BA63840ACE76}"/>
              </a:ext>
            </a:extLst>
          </p:cNvPr>
          <p:cNvGraphicFramePr>
            <a:graphicFrameLocks noGrp="1"/>
          </p:cNvGraphicFramePr>
          <p:nvPr>
            <p:ph idx="1"/>
            <p:extLst>
              <p:ext uri="{D42A27DB-BD31-4B8C-83A1-F6EECF244321}">
                <p14:modId xmlns:p14="http://schemas.microsoft.com/office/powerpoint/2010/main" val="742887333"/>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92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A56B2D-931A-024B-B48B-7681E2B13867}"/>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6" name="Picture 5">
            <a:extLst>
              <a:ext uri="{FF2B5EF4-FFF2-40B4-BE49-F238E27FC236}">
                <a16:creationId xmlns:a16="http://schemas.microsoft.com/office/drawing/2014/main" id="{97AF341E-13BB-4F78-845F-CBFB0C1F5111}"/>
              </a:ext>
            </a:extLst>
          </p:cNvPr>
          <p:cNvPicPr>
            <a:picLocks noChangeAspect="1"/>
          </p:cNvPicPr>
          <p:nvPr/>
        </p:nvPicPr>
        <p:blipFill>
          <a:blip r:embed="rId2"/>
          <a:stretch>
            <a:fillRect/>
          </a:stretch>
        </p:blipFill>
        <p:spPr>
          <a:xfrm>
            <a:off x="550862" y="483476"/>
            <a:ext cx="11178683" cy="5759669"/>
          </a:xfrm>
          <a:prstGeom prst="rect">
            <a:avLst/>
          </a:prstGeom>
        </p:spPr>
      </p:pic>
    </p:spTree>
    <p:extLst>
      <p:ext uri="{BB962C8B-B14F-4D97-AF65-F5344CB8AC3E}">
        <p14:creationId xmlns:p14="http://schemas.microsoft.com/office/powerpoint/2010/main" val="1021160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517407-0308-F48F-09F8-9A563EA6BE3A}"/>
              </a:ext>
            </a:extLst>
          </p:cNvPr>
          <p:cNvSpPr>
            <a:spLocks noGrp="1"/>
          </p:cNvSpPr>
          <p:nvPr>
            <p:ph type="sldNum" sz="quarter" idx="12"/>
          </p:nvPr>
        </p:nvSpPr>
        <p:spPr/>
        <p:txBody>
          <a:bodyPr/>
          <a:lstStyle/>
          <a:p>
            <a:fld id="{DBA1B0FB-D917-4C8C-928F-313BD683BF39}" type="slidenum">
              <a:rPr lang="en-US" smtClean="0"/>
              <a:t>17</a:t>
            </a:fld>
            <a:endParaRPr lang="en-US"/>
          </a:p>
        </p:txBody>
      </p:sp>
      <p:pic>
        <p:nvPicPr>
          <p:cNvPr id="6" name="Picture 5">
            <a:extLst>
              <a:ext uri="{FF2B5EF4-FFF2-40B4-BE49-F238E27FC236}">
                <a16:creationId xmlns:a16="http://schemas.microsoft.com/office/drawing/2014/main" id="{8A90A632-7A47-55C3-3264-B1E78212C0C2}"/>
              </a:ext>
            </a:extLst>
          </p:cNvPr>
          <p:cNvPicPr>
            <a:picLocks noChangeAspect="1"/>
          </p:cNvPicPr>
          <p:nvPr/>
        </p:nvPicPr>
        <p:blipFill>
          <a:blip r:embed="rId2"/>
          <a:stretch>
            <a:fillRect/>
          </a:stretch>
        </p:blipFill>
        <p:spPr>
          <a:xfrm>
            <a:off x="378372" y="409903"/>
            <a:ext cx="11424745" cy="6097310"/>
          </a:xfrm>
          <a:prstGeom prst="rect">
            <a:avLst/>
          </a:prstGeom>
        </p:spPr>
      </p:pic>
    </p:spTree>
    <p:extLst>
      <p:ext uri="{BB962C8B-B14F-4D97-AF65-F5344CB8AC3E}">
        <p14:creationId xmlns:p14="http://schemas.microsoft.com/office/powerpoint/2010/main" val="1774769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15029-6A6B-227E-468B-F8B549C6C5E4}"/>
              </a:ext>
            </a:extLst>
          </p:cNvPr>
          <p:cNvSpPr>
            <a:spLocks noGrp="1"/>
          </p:cNvSpPr>
          <p:nvPr>
            <p:ph type="title"/>
          </p:nvPr>
        </p:nvSpPr>
        <p:spPr/>
        <p:txBody>
          <a:bodyPr/>
          <a:lstStyle/>
          <a:p>
            <a:r>
              <a:rPr lang="en-US" dirty="0"/>
              <a:t>ADMIN PAGE</a:t>
            </a:r>
            <a:endParaRPr lang="en-IN" dirty="0"/>
          </a:p>
        </p:txBody>
      </p:sp>
      <p:graphicFrame>
        <p:nvGraphicFramePr>
          <p:cNvPr id="36" name="Content Placeholder 2">
            <a:extLst>
              <a:ext uri="{FF2B5EF4-FFF2-40B4-BE49-F238E27FC236}">
                <a16:creationId xmlns:a16="http://schemas.microsoft.com/office/drawing/2014/main" id="{1E52EB20-D396-2C01-A37E-410E5E4EA5BF}"/>
              </a:ext>
            </a:extLst>
          </p:cNvPr>
          <p:cNvGraphicFramePr>
            <a:graphicFrameLocks noGrp="1"/>
          </p:cNvGraphicFramePr>
          <p:nvPr>
            <p:ph idx="1"/>
            <p:extLst>
              <p:ext uri="{D42A27DB-BD31-4B8C-83A1-F6EECF244321}">
                <p14:modId xmlns:p14="http://schemas.microsoft.com/office/powerpoint/2010/main" val="1300726983"/>
              </p:ext>
            </p:extLst>
          </p:nvPr>
        </p:nvGraphicFramePr>
        <p:xfrm>
          <a:off x="550863" y="2113199"/>
          <a:ext cx="11090274" cy="397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44AA950A-5F4A-7E19-D6FB-C670579A5146}"/>
              </a:ext>
            </a:extLst>
          </p:cNvPr>
          <p:cNvSpPr>
            <a:spLocks noGrp="1"/>
          </p:cNvSpPr>
          <p:nvPr>
            <p:ph type="sldNum" sz="quarter" idx="12"/>
          </p:nvPr>
        </p:nvSpPr>
        <p:spPr/>
        <p:txBody>
          <a:bodyPr/>
          <a:lstStyle/>
          <a:p>
            <a:fld id="{DBA1B0FB-D917-4C8C-928F-313BD683BF39}" type="slidenum">
              <a:rPr lang="en-US" smtClean="0"/>
              <a:t>18</a:t>
            </a:fld>
            <a:endParaRPr lang="en-US"/>
          </a:p>
        </p:txBody>
      </p:sp>
    </p:spTree>
    <p:extLst>
      <p:ext uri="{BB962C8B-B14F-4D97-AF65-F5344CB8AC3E}">
        <p14:creationId xmlns:p14="http://schemas.microsoft.com/office/powerpoint/2010/main" val="158074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CE9A20-B994-D31F-4F86-868E77271C6A}"/>
              </a:ext>
            </a:extLst>
          </p:cNvPr>
          <p:cNvSpPr>
            <a:spLocks noGrp="1"/>
          </p:cNvSpPr>
          <p:nvPr>
            <p:ph type="sldNum" sz="quarter" idx="12"/>
          </p:nvPr>
        </p:nvSpPr>
        <p:spPr/>
        <p:txBody>
          <a:bodyPr/>
          <a:lstStyle/>
          <a:p>
            <a:fld id="{DBA1B0FB-D917-4C8C-928F-313BD683BF39}" type="slidenum">
              <a:rPr lang="en-US" smtClean="0"/>
              <a:t>19</a:t>
            </a:fld>
            <a:endParaRPr lang="en-US"/>
          </a:p>
        </p:txBody>
      </p:sp>
      <p:pic>
        <p:nvPicPr>
          <p:cNvPr id="8" name="Picture 7" descr="A screenshot of a computer&#10;&#10;Description automatically generated">
            <a:extLst>
              <a:ext uri="{FF2B5EF4-FFF2-40B4-BE49-F238E27FC236}">
                <a16:creationId xmlns:a16="http://schemas.microsoft.com/office/drawing/2014/main" id="{05F022F6-5C74-F3F8-4D65-A8F61E86EE2C}"/>
              </a:ext>
            </a:extLst>
          </p:cNvPr>
          <p:cNvPicPr>
            <a:picLocks noChangeAspect="1"/>
          </p:cNvPicPr>
          <p:nvPr/>
        </p:nvPicPr>
        <p:blipFill>
          <a:blip r:embed="rId2"/>
          <a:stretch>
            <a:fillRect/>
          </a:stretch>
        </p:blipFill>
        <p:spPr>
          <a:xfrm>
            <a:off x="550863" y="483475"/>
            <a:ext cx="11178682" cy="5927835"/>
          </a:xfrm>
          <a:prstGeom prst="rect">
            <a:avLst/>
          </a:prstGeom>
        </p:spPr>
      </p:pic>
    </p:spTree>
    <p:extLst>
      <p:ext uri="{BB962C8B-B14F-4D97-AF65-F5344CB8AC3E}">
        <p14:creationId xmlns:p14="http://schemas.microsoft.com/office/powerpoint/2010/main" val="173920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D337-11AE-77D4-7E3A-7EF84F3521E9}"/>
              </a:ext>
            </a:extLst>
          </p:cNvPr>
          <p:cNvSpPr>
            <a:spLocks noGrp="1"/>
          </p:cNvSpPr>
          <p:nvPr>
            <p:ph type="title"/>
          </p:nvPr>
        </p:nvSpPr>
        <p:spPr>
          <a:xfrm>
            <a:off x="550862" y="530225"/>
            <a:ext cx="11091600" cy="803275"/>
          </a:xfrm>
        </p:spPr>
        <p:txBody>
          <a:bodyPr/>
          <a:lstStyle/>
          <a:p>
            <a:r>
              <a:rPr lang="en-US" dirty="0"/>
              <a:t> 			</a:t>
            </a:r>
            <a:r>
              <a:rPr lang="en-US" i="1" dirty="0"/>
              <a:t>Problem Statement</a:t>
            </a:r>
            <a:endParaRPr lang="en-IN" i="1" dirty="0"/>
          </a:p>
        </p:txBody>
      </p:sp>
      <p:sp>
        <p:nvSpPr>
          <p:cNvPr id="3" name="Content Placeholder 2">
            <a:extLst>
              <a:ext uri="{FF2B5EF4-FFF2-40B4-BE49-F238E27FC236}">
                <a16:creationId xmlns:a16="http://schemas.microsoft.com/office/drawing/2014/main" id="{AE46B37A-C1AC-D88E-58D6-0447CE59D360}"/>
              </a:ext>
            </a:extLst>
          </p:cNvPr>
          <p:cNvSpPr>
            <a:spLocks noGrp="1"/>
          </p:cNvSpPr>
          <p:nvPr>
            <p:ph idx="1"/>
          </p:nvPr>
        </p:nvSpPr>
        <p:spPr>
          <a:xfrm>
            <a:off x="1014412" y="1732199"/>
            <a:ext cx="10163175" cy="3979625"/>
          </a:xfrm>
        </p:spPr>
        <p:txBody>
          <a:bodyPr/>
          <a:lstStyle/>
          <a:p>
            <a:pPr marL="0" indent="0" algn="just">
              <a:buNone/>
            </a:pPr>
            <a:r>
              <a:rPr lang="en-US" dirty="0"/>
              <a:t>J &amp; K FoodCorner is an Online Food ordering website. It is a Single Page Application. </a:t>
            </a:r>
          </a:p>
          <a:p>
            <a:pPr marL="0" indent="0" algn="just">
              <a:buNone/>
            </a:pPr>
            <a:r>
              <a:rPr lang="en-US" dirty="0"/>
              <a:t>There are two flows in this SPA</a:t>
            </a:r>
          </a:p>
          <a:p>
            <a:pPr algn="just">
              <a:buFont typeface="Wingdings" panose="05000000000000000000" pitchFamily="2" charset="2"/>
              <a:buChar char="q"/>
            </a:pPr>
            <a:r>
              <a:rPr lang="en-US" dirty="0"/>
              <a:t> User Module</a:t>
            </a:r>
          </a:p>
          <a:p>
            <a:pPr algn="just">
              <a:buFont typeface="Wingdings" panose="05000000000000000000" pitchFamily="2" charset="2"/>
              <a:buChar char="q"/>
            </a:pPr>
            <a:r>
              <a:rPr lang="en-US" dirty="0"/>
              <a:t> Admin Module</a:t>
            </a:r>
          </a:p>
          <a:p>
            <a:pPr marL="0" indent="0" algn="just">
              <a:buNone/>
            </a:pPr>
            <a:r>
              <a:rPr lang="en-US" dirty="0"/>
              <a:t>It has products, product details, cart page and feedback form in the user module whereas in admin module admin can add a new food item. </a:t>
            </a:r>
          </a:p>
        </p:txBody>
      </p:sp>
      <p:sp>
        <p:nvSpPr>
          <p:cNvPr id="6" name="Slide Number Placeholder 5">
            <a:extLst>
              <a:ext uri="{FF2B5EF4-FFF2-40B4-BE49-F238E27FC236}">
                <a16:creationId xmlns:a16="http://schemas.microsoft.com/office/drawing/2014/main" id="{76E83E27-D159-9E7F-C272-02C881035397}"/>
              </a:ext>
            </a:extLst>
          </p:cNvPr>
          <p:cNvSpPr>
            <a:spLocks noGrp="1"/>
          </p:cNvSpPr>
          <p:nvPr>
            <p:ph type="sldNum" sz="quarter" idx="12"/>
          </p:nvPr>
        </p:nvSpPr>
        <p:spPr/>
        <p:txBody>
          <a:bodyPr/>
          <a:lstStyle/>
          <a:p>
            <a:fld id="{DBA1B0FB-D917-4C8C-928F-313BD683BF39}" type="slidenum">
              <a:rPr lang="en-US" smtClean="0"/>
              <a:t>2</a:t>
            </a:fld>
            <a:endParaRPr lang="en-US"/>
          </a:p>
        </p:txBody>
      </p:sp>
    </p:spTree>
    <p:extLst>
      <p:ext uri="{BB962C8B-B14F-4D97-AF65-F5344CB8AC3E}">
        <p14:creationId xmlns:p14="http://schemas.microsoft.com/office/powerpoint/2010/main" val="46929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D9761C-71D3-9AC4-871C-68B6DB817ACA}"/>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9" name="Picture 8" descr="A screenshot of a computer">
            <a:extLst>
              <a:ext uri="{FF2B5EF4-FFF2-40B4-BE49-F238E27FC236}">
                <a16:creationId xmlns:a16="http://schemas.microsoft.com/office/drawing/2014/main" id="{5C283C7B-0277-386E-15FA-186CCD7240C6}"/>
              </a:ext>
            </a:extLst>
          </p:cNvPr>
          <p:cNvPicPr>
            <a:picLocks noChangeAspect="1"/>
          </p:cNvPicPr>
          <p:nvPr/>
        </p:nvPicPr>
        <p:blipFill>
          <a:blip r:embed="rId2"/>
          <a:stretch>
            <a:fillRect/>
          </a:stretch>
        </p:blipFill>
        <p:spPr>
          <a:xfrm>
            <a:off x="416688" y="370390"/>
            <a:ext cx="11435787" cy="6136822"/>
          </a:xfrm>
          <a:prstGeom prst="rect">
            <a:avLst/>
          </a:prstGeom>
        </p:spPr>
      </p:pic>
    </p:spTree>
    <p:extLst>
      <p:ext uri="{BB962C8B-B14F-4D97-AF65-F5344CB8AC3E}">
        <p14:creationId xmlns:p14="http://schemas.microsoft.com/office/powerpoint/2010/main" val="306544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29B5F3-4EDF-AF4A-3E9B-13B2BB8FE83E}"/>
              </a:ext>
            </a:extLst>
          </p:cNvPr>
          <p:cNvSpPr>
            <a:spLocks noGrp="1"/>
          </p:cNvSpPr>
          <p:nvPr>
            <p:ph type="sldNum" sz="quarter" idx="12"/>
          </p:nvPr>
        </p:nvSpPr>
        <p:spPr/>
        <p:txBody>
          <a:bodyPr/>
          <a:lstStyle/>
          <a:p>
            <a:fld id="{DBA1B0FB-D917-4C8C-928F-313BD683BF39}" type="slidenum">
              <a:rPr lang="en-US" smtClean="0"/>
              <a:t>21</a:t>
            </a:fld>
            <a:endParaRPr lang="en-US"/>
          </a:p>
        </p:txBody>
      </p:sp>
      <p:pic>
        <p:nvPicPr>
          <p:cNvPr id="6" name="Picture 5" descr="A screenshot of a computer&#10;&#10;Description automatically generated">
            <a:extLst>
              <a:ext uri="{FF2B5EF4-FFF2-40B4-BE49-F238E27FC236}">
                <a16:creationId xmlns:a16="http://schemas.microsoft.com/office/drawing/2014/main" id="{7AB3678E-BE44-FB67-F8E6-02BDCD097150}"/>
              </a:ext>
            </a:extLst>
          </p:cNvPr>
          <p:cNvPicPr>
            <a:picLocks noChangeAspect="1"/>
          </p:cNvPicPr>
          <p:nvPr/>
        </p:nvPicPr>
        <p:blipFill>
          <a:blip r:embed="rId2"/>
          <a:stretch>
            <a:fillRect/>
          </a:stretch>
        </p:blipFill>
        <p:spPr>
          <a:xfrm>
            <a:off x="393539" y="405113"/>
            <a:ext cx="11389490" cy="5948211"/>
          </a:xfrm>
          <a:prstGeom prst="rect">
            <a:avLst/>
          </a:prstGeom>
        </p:spPr>
      </p:pic>
    </p:spTree>
    <p:extLst>
      <p:ext uri="{BB962C8B-B14F-4D97-AF65-F5344CB8AC3E}">
        <p14:creationId xmlns:p14="http://schemas.microsoft.com/office/powerpoint/2010/main" val="4168424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04466C-EABE-342E-A122-F8D88BF266ED}"/>
              </a:ext>
            </a:extLst>
          </p:cNvPr>
          <p:cNvSpPr>
            <a:spLocks noGrp="1"/>
          </p:cNvSpPr>
          <p:nvPr>
            <p:ph type="sldNum" sz="quarter" idx="12"/>
          </p:nvPr>
        </p:nvSpPr>
        <p:spPr/>
        <p:txBody>
          <a:bodyPr/>
          <a:lstStyle/>
          <a:p>
            <a:fld id="{DBA1B0FB-D917-4C8C-928F-313BD683BF39}" type="slidenum">
              <a:rPr lang="en-US" smtClean="0"/>
              <a:t>22</a:t>
            </a:fld>
            <a:endParaRPr lang="en-US"/>
          </a:p>
        </p:txBody>
      </p:sp>
      <p:pic>
        <p:nvPicPr>
          <p:cNvPr id="6" name="Picture 5" descr="A screenshot of a computer&#10;&#10;Description automatically generated">
            <a:extLst>
              <a:ext uri="{FF2B5EF4-FFF2-40B4-BE49-F238E27FC236}">
                <a16:creationId xmlns:a16="http://schemas.microsoft.com/office/drawing/2014/main" id="{FBB93FF9-589B-8A2E-F265-26378B89BEC1}"/>
              </a:ext>
            </a:extLst>
          </p:cNvPr>
          <p:cNvPicPr>
            <a:picLocks noChangeAspect="1"/>
          </p:cNvPicPr>
          <p:nvPr/>
        </p:nvPicPr>
        <p:blipFill>
          <a:blip r:embed="rId2"/>
          <a:stretch>
            <a:fillRect/>
          </a:stretch>
        </p:blipFill>
        <p:spPr>
          <a:xfrm>
            <a:off x="462987" y="428263"/>
            <a:ext cx="11273742" cy="5949388"/>
          </a:xfrm>
          <a:prstGeom prst="rect">
            <a:avLst/>
          </a:prstGeom>
        </p:spPr>
      </p:pic>
    </p:spTree>
    <p:extLst>
      <p:ext uri="{BB962C8B-B14F-4D97-AF65-F5344CB8AC3E}">
        <p14:creationId xmlns:p14="http://schemas.microsoft.com/office/powerpoint/2010/main" val="2688166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292235-569F-892A-C206-35F13E4CF8AC}"/>
              </a:ext>
            </a:extLst>
          </p:cNvPr>
          <p:cNvSpPr>
            <a:spLocks noGrp="1"/>
          </p:cNvSpPr>
          <p:nvPr>
            <p:ph type="sldNum" sz="quarter" idx="12"/>
          </p:nvPr>
        </p:nvSpPr>
        <p:spPr/>
        <p:txBody>
          <a:bodyPr/>
          <a:lstStyle/>
          <a:p>
            <a:fld id="{DBA1B0FB-D917-4C8C-928F-313BD683BF39}" type="slidenum">
              <a:rPr lang="en-US" smtClean="0"/>
              <a:t>23</a:t>
            </a:fld>
            <a:endParaRPr lang="en-US"/>
          </a:p>
        </p:txBody>
      </p:sp>
      <p:pic>
        <p:nvPicPr>
          <p:cNvPr id="6" name="Picture 5" descr="A screenshot of a computer">
            <a:extLst>
              <a:ext uri="{FF2B5EF4-FFF2-40B4-BE49-F238E27FC236}">
                <a16:creationId xmlns:a16="http://schemas.microsoft.com/office/drawing/2014/main" id="{A5626932-BB00-7EDA-6425-AE73D7F08F9F}"/>
              </a:ext>
            </a:extLst>
          </p:cNvPr>
          <p:cNvPicPr>
            <a:picLocks noChangeAspect="1"/>
          </p:cNvPicPr>
          <p:nvPr/>
        </p:nvPicPr>
        <p:blipFill>
          <a:blip r:embed="rId2"/>
          <a:stretch>
            <a:fillRect/>
          </a:stretch>
        </p:blipFill>
        <p:spPr>
          <a:xfrm>
            <a:off x="462987" y="416689"/>
            <a:ext cx="11331616" cy="5960962"/>
          </a:xfrm>
          <a:prstGeom prst="rect">
            <a:avLst/>
          </a:prstGeom>
        </p:spPr>
      </p:pic>
    </p:spTree>
    <p:extLst>
      <p:ext uri="{BB962C8B-B14F-4D97-AF65-F5344CB8AC3E}">
        <p14:creationId xmlns:p14="http://schemas.microsoft.com/office/powerpoint/2010/main" val="12293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AA9D90-1F05-4D7B-7872-835EC4218CC8}"/>
              </a:ext>
            </a:extLst>
          </p:cNvPr>
          <p:cNvSpPr>
            <a:spLocks noGrp="1"/>
          </p:cNvSpPr>
          <p:nvPr>
            <p:ph type="sldNum" sz="quarter" idx="12"/>
          </p:nvPr>
        </p:nvSpPr>
        <p:spPr/>
        <p:txBody>
          <a:bodyPr/>
          <a:lstStyle/>
          <a:p>
            <a:fld id="{DBA1B0FB-D917-4C8C-928F-313BD683BF39}" type="slidenum">
              <a:rPr lang="en-US" smtClean="0"/>
              <a:t>24</a:t>
            </a:fld>
            <a:endParaRPr lang="en-US"/>
          </a:p>
        </p:txBody>
      </p:sp>
      <p:pic>
        <p:nvPicPr>
          <p:cNvPr id="6" name="Picture 5">
            <a:extLst>
              <a:ext uri="{FF2B5EF4-FFF2-40B4-BE49-F238E27FC236}">
                <a16:creationId xmlns:a16="http://schemas.microsoft.com/office/drawing/2014/main" id="{98757BF6-71ED-CF7E-E366-06A98BB5A6A9}"/>
              </a:ext>
            </a:extLst>
          </p:cNvPr>
          <p:cNvPicPr>
            <a:picLocks noChangeAspect="1"/>
          </p:cNvPicPr>
          <p:nvPr/>
        </p:nvPicPr>
        <p:blipFill>
          <a:blip r:embed="rId2"/>
          <a:stretch>
            <a:fillRect/>
          </a:stretch>
        </p:blipFill>
        <p:spPr>
          <a:xfrm>
            <a:off x="439838" y="416688"/>
            <a:ext cx="11320040" cy="5995687"/>
          </a:xfrm>
          <a:prstGeom prst="rect">
            <a:avLst/>
          </a:prstGeom>
        </p:spPr>
      </p:pic>
    </p:spTree>
    <p:extLst>
      <p:ext uri="{BB962C8B-B14F-4D97-AF65-F5344CB8AC3E}">
        <p14:creationId xmlns:p14="http://schemas.microsoft.com/office/powerpoint/2010/main" val="1516012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9AFFF0-9AF4-9E6D-A549-20DBA892650C}"/>
              </a:ext>
            </a:extLst>
          </p:cNvPr>
          <p:cNvSpPr>
            <a:spLocks noGrp="1"/>
          </p:cNvSpPr>
          <p:nvPr>
            <p:ph type="sldNum" sz="quarter" idx="12"/>
          </p:nvPr>
        </p:nvSpPr>
        <p:spPr/>
        <p:txBody>
          <a:bodyPr/>
          <a:lstStyle/>
          <a:p>
            <a:fld id="{DBA1B0FB-D917-4C8C-928F-313BD683BF39}" type="slidenum">
              <a:rPr lang="en-US" smtClean="0"/>
              <a:t>25</a:t>
            </a:fld>
            <a:endParaRPr lang="en-US"/>
          </a:p>
        </p:txBody>
      </p:sp>
      <p:pic>
        <p:nvPicPr>
          <p:cNvPr id="10" name="Picture 9" descr="A screenshot of a computer&#10;&#10;Description automatically generated">
            <a:extLst>
              <a:ext uri="{FF2B5EF4-FFF2-40B4-BE49-F238E27FC236}">
                <a16:creationId xmlns:a16="http://schemas.microsoft.com/office/drawing/2014/main" id="{BB7E17C6-A883-9E51-6F27-708891A7DE9D}"/>
              </a:ext>
            </a:extLst>
          </p:cNvPr>
          <p:cNvPicPr>
            <a:picLocks noChangeAspect="1"/>
          </p:cNvPicPr>
          <p:nvPr/>
        </p:nvPicPr>
        <p:blipFill>
          <a:blip r:embed="rId2"/>
          <a:stretch>
            <a:fillRect/>
          </a:stretch>
        </p:blipFill>
        <p:spPr>
          <a:xfrm>
            <a:off x="550862" y="405114"/>
            <a:ext cx="11232165" cy="6102098"/>
          </a:xfrm>
          <a:prstGeom prst="rect">
            <a:avLst/>
          </a:prstGeom>
        </p:spPr>
      </p:pic>
    </p:spTree>
    <p:extLst>
      <p:ext uri="{BB962C8B-B14F-4D97-AF65-F5344CB8AC3E}">
        <p14:creationId xmlns:p14="http://schemas.microsoft.com/office/powerpoint/2010/main" val="401214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D2E37A-5C57-E7D7-165E-B0D432815FBB}"/>
              </a:ext>
            </a:extLst>
          </p:cNvPr>
          <p:cNvSpPr>
            <a:spLocks noGrp="1"/>
          </p:cNvSpPr>
          <p:nvPr>
            <p:ph type="sldNum" sz="quarter" idx="12"/>
          </p:nvPr>
        </p:nvSpPr>
        <p:spPr/>
        <p:txBody>
          <a:bodyPr/>
          <a:lstStyle/>
          <a:p>
            <a:fld id="{DBA1B0FB-D917-4C8C-928F-313BD683BF39}" type="slidenum">
              <a:rPr lang="en-US" smtClean="0"/>
              <a:t>26</a:t>
            </a:fld>
            <a:endParaRPr lang="en-US"/>
          </a:p>
        </p:txBody>
      </p:sp>
      <p:pic>
        <p:nvPicPr>
          <p:cNvPr id="5" name="Picture 4">
            <a:extLst>
              <a:ext uri="{FF2B5EF4-FFF2-40B4-BE49-F238E27FC236}">
                <a16:creationId xmlns:a16="http://schemas.microsoft.com/office/drawing/2014/main" id="{79D5B811-1DE0-13DD-683C-5E76CA78E2D8}"/>
              </a:ext>
            </a:extLst>
          </p:cNvPr>
          <p:cNvPicPr>
            <a:picLocks noChangeAspect="1"/>
          </p:cNvPicPr>
          <p:nvPr/>
        </p:nvPicPr>
        <p:blipFill>
          <a:blip r:embed="rId2"/>
          <a:stretch>
            <a:fillRect/>
          </a:stretch>
        </p:blipFill>
        <p:spPr>
          <a:xfrm>
            <a:off x="435373" y="459991"/>
            <a:ext cx="11321253" cy="5871362"/>
          </a:xfrm>
          <a:prstGeom prst="rect">
            <a:avLst/>
          </a:prstGeom>
        </p:spPr>
      </p:pic>
    </p:spTree>
    <p:extLst>
      <p:ext uri="{BB962C8B-B14F-4D97-AF65-F5344CB8AC3E}">
        <p14:creationId xmlns:p14="http://schemas.microsoft.com/office/powerpoint/2010/main" val="1796048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11">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late of food with text">
            <a:extLst>
              <a:ext uri="{FF2B5EF4-FFF2-40B4-BE49-F238E27FC236}">
                <a16:creationId xmlns:a16="http://schemas.microsoft.com/office/drawing/2014/main" id="{7F895C6E-7172-B143-F25C-AD00C623FE70}"/>
              </a:ext>
            </a:extLst>
          </p:cNvPr>
          <p:cNvPicPr>
            <a:picLocks noChangeAspect="1"/>
          </p:cNvPicPr>
          <p:nvPr/>
        </p:nvPicPr>
        <p:blipFill rotWithShape="1">
          <a:blip r:embed="rId2"/>
          <a:srcRect l="9091" t="18991" b="1282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39" name="Group 13">
            <a:extLst>
              <a:ext uri="{FF2B5EF4-FFF2-40B4-BE49-F238E27FC236}">
                <a16:creationId xmlns:a16="http://schemas.microsoft.com/office/drawing/2014/main" id="{FBF2CD41-062F-4D1B-B9E3-8C4128F9C5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69177" y="526356"/>
            <a:ext cx="1335600" cy="1262947"/>
            <a:chOff x="7735641" y="2106638"/>
            <a:chExt cx="1335600" cy="1262947"/>
          </a:xfrm>
        </p:grpSpPr>
        <p:sp>
          <p:nvSpPr>
            <p:cNvPr id="40" name="Freeform: Shape 14">
              <a:extLst>
                <a:ext uri="{FF2B5EF4-FFF2-40B4-BE49-F238E27FC236}">
                  <a16:creationId xmlns:a16="http://schemas.microsoft.com/office/drawing/2014/main" id="{FD8E9B4C-DAD1-4E6C-9AE0-A6BD6FAE4F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15">
              <a:extLst>
                <a:ext uri="{FF2B5EF4-FFF2-40B4-BE49-F238E27FC236}">
                  <a16:creationId xmlns:a16="http://schemas.microsoft.com/office/drawing/2014/main" id="{573F96E7-65AC-45DF-B8C2-2FB1995B1F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Rectangle 17">
            <a:extLst>
              <a:ext uri="{FF2B5EF4-FFF2-40B4-BE49-F238E27FC236}">
                <a16:creationId xmlns:a16="http://schemas.microsoft.com/office/drawing/2014/main" id="{008BA5EF-099A-47C4-B002-198EE687B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9">
            <a:extLst>
              <a:ext uri="{FF2B5EF4-FFF2-40B4-BE49-F238E27FC236}">
                <a16:creationId xmlns:a16="http://schemas.microsoft.com/office/drawing/2014/main" id="{0AF537A3-C5BD-4192-A11C-84381E3F7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7747" y="6661100"/>
            <a:ext cx="360000" cy="196900"/>
          </a:xfrm>
          <a:custGeom>
            <a:avLst/>
            <a:gdLst>
              <a:gd name="connsiteX0" fmla="*/ 180000 w 360000"/>
              <a:gd name="connsiteY0" fmla="*/ 0 h 196900"/>
              <a:gd name="connsiteX1" fmla="*/ 360000 w 360000"/>
              <a:gd name="connsiteY1" fmla="*/ 180000 h 196900"/>
              <a:gd name="connsiteX2" fmla="*/ 356588 w 360000"/>
              <a:gd name="connsiteY2" fmla="*/ 196900 h 196900"/>
              <a:gd name="connsiteX3" fmla="*/ 3412 w 360000"/>
              <a:gd name="connsiteY3" fmla="*/ 196900 h 196900"/>
              <a:gd name="connsiteX4" fmla="*/ 0 w 360000"/>
              <a:gd name="connsiteY4" fmla="*/ 180000 h 196900"/>
              <a:gd name="connsiteX5" fmla="*/ 180000 w 360000"/>
              <a:gd name="connsiteY5" fmla="*/ 0 h 1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0" h="196900">
                <a:moveTo>
                  <a:pt x="180000" y="0"/>
                </a:moveTo>
                <a:cubicBezTo>
                  <a:pt x="279411" y="0"/>
                  <a:pt x="360000" y="80589"/>
                  <a:pt x="360000" y="180000"/>
                </a:cubicBezTo>
                <a:lnTo>
                  <a:pt x="356588" y="196900"/>
                </a:lnTo>
                <a:lnTo>
                  <a:pt x="3412" y="196900"/>
                </a:lnTo>
                <a:lnTo>
                  <a:pt x="0" y="180000"/>
                </a:lnTo>
                <a:cubicBezTo>
                  <a:pt x="0" y="80589"/>
                  <a:pt x="80589" y="0"/>
                  <a:pt x="180000" y="0"/>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F72B1804-AB8D-8919-F371-DB1EEE82A14E}"/>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27</a:t>
            </a:fld>
            <a:endParaRPr lang="en-US"/>
          </a:p>
        </p:txBody>
      </p:sp>
    </p:spTree>
    <p:extLst>
      <p:ext uri="{BB962C8B-B14F-4D97-AF65-F5344CB8AC3E}">
        <p14:creationId xmlns:p14="http://schemas.microsoft.com/office/powerpoint/2010/main" val="375805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9A8D3-64D8-6465-2AAE-E3E2F4DA1A18}"/>
              </a:ext>
            </a:extLst>
          </p:cNvPr>
          <p:cNvSpPr>
            <a:spLocks noGrp="1"/>
          </p:cNvSpPr>
          <p:nvPr>
            <p:ph type="title"/>
          </p:nvPr>
        </p:nvSpPr>
        <p:spPr>
          <a:xfrm>
            <a:off x="6201412" y="549275"/>
            <a:ext cx="5437185" cy="1997855"/>
          </a:xfrm>
        </p:spPr>
        <p:txBody>
          <a:bodyPr wrap="square" anchor="b">
            <a:normAutofit/>
          </a:bodyPr>
          <a:lstStyle/>
          <a:p>
            <a:r>
              <a:rPr lang="en-US" dirty="0"/>
              <a:t>LOGIN PAGE</a:t>
            </a:r>
            <a:endParaRPr lang="en-IN" dirty="0"/>
          </a:p>
        </p:txBody>
      </p:sp>
      <p:pic>
        <p:nvPicPr>
          <p:cNvPr id="10" name="Graphic 9" descr="User">
            <a:extLst>
              <a:ext uri="{FF2B5EF4-FFF2-40B4-BE49-F238E27FC236}">
                <a16:creationId xmlns:a16="http://schemas.microsoft.com/office/drawing/2014/main" id="{702D847D-B448-AAED-CA86-EFF1D6F6DA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403" y="882969"/>
            <a:ext cx="5092062" cy="5092062"/>
          </a:xfrm>
          <a:custGeom>
            <a:avLst/>
            <a:gdLst/>
            <a:ahLst/>
            <a:cxnLst/>
            <a:rect l="l" t="t" r="r" b="b"/>
            <a:pathLst>
              <a:path w="5092062" h="5759450">
                <a:moveTo>
                  <a:pt x="0" y="0"/>
                </a:moveTo>
                <a:lnTo>
                  <a:pt x="5092062" y="0"/>
                </a:lnTo>
                <a:lnTo>
                  <a:pt x="5092062" y="5759450"/>
                </a:lnTo>
                <a:lnTo>
                  <a:pt x="0" y="5759450"/>
                </a:lnTo>
                <a:close/>
              </a:path>
            </a:pathLst>
          </a:custGeom>
        </p:spPr>
      </p:pic>
      <p:sp>
        <p:nvSpPr>
          <p:cNvPr id="53" name="Content Placeholder 2">
            <a:extLst>
              <a:ext uri="{FF2B5EF4-FFF2-40B4-BE49-F238E27FC236}">
                <a16:creationId xmlns:a16="http://schemas.microsoft.com/office/drawing/2014/main" id="{AC77B33B-D429-EBA7-2FA5-1855447AB7B8}"/>
              </a:ext>
            </a:extLst>
          </p:cNvPr>
          <p:cNvSpPr>
            <a:spLocks noGrp="1"/>
          </p:cNvSpPr>
          <p:nvPr>
            <p:ph idx="1"/>
          </p:nvPr>
        </p:nvSpPr>
        <p:spPr>
          <a:xfrm>
            <a:off x="6201410" y="2677306"/>
            <a:ext cx="5437187" cy="3415519"/>
          </a:xfrm>
        </p:spPr>
        <p:txBody>
          <a:bodyPr anchor="t">
            <a:normAutofit/>
          </a:bodyPr>
          <a:lstStyle/>
          <a:p>
            <a:r>
              <a:rPr lang="en-US" dirty="0"/>
              <a:t>Initially login page opens up,  user or admin can login and use the website. If the user is new to the website, he/she needs to register and then can login. </a:t>
            </a:r>
          </a:p>
          <a:p>
            <a:r>
              <a:rPr lang="en-IN" dirty="0"/>
              <a:t>If the username or password in incorrect, it will validate and show the credentials are invalid. </a:t>
            </a:r>
          </a:p>
          <a:p>
            <a:r>
              <a:rPr lang="en-IN" dirty="0"/>
              <a:t>Password is encrypted in login so that no one can misuse one’s account.</a:t>
            </a:r>
          </a:p>
          <a:p>
            <a:endParaRPr lang="en-IN" dirty="0"/>
          </a:p>
        </p:txBody>
      </p:sp>
      <p:sp>
        <p:nvSpPr>
          <p:cNvPr id="6" name="Slide Number Placeholder 5">
            <a:extLst>
              <a:ext uri="{FF2B5EF4-FFF2-40B4-BE49-F238E27FC236}">
                <a16:creationId xmlns:a16="http://schemas.microsoft.com/office/drawing/2014/main" id="{D199115E-9223-D485-33DC-2C3152824CA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3</a:t>
            </a:fld>
            <a:endParaRPr lang="en-US"/>
          </a:p>
        </p:txBody>
      </p:sp>
    </p:spTree>
    <p:extLst>
      <p:ext uri="{BB962C8B-B14F-4D97-AF65-F5344CB8AC3E}">
        <p14:creationId xmlns:p14="http://schemas.microsoft.com/office/powerpoint/2010/main" val="424528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D64257-EFB0-3F7B-D68B-EC66911FBEEE}"/>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6" name="Picture 5" descr="A screenshot of a computer&#10;&#10;Description automatically generated">
            <a:extLst>
              <a:ext uri="{FF2B5EF4-FFF2-40B4-BE49-F238E27FC236}">
                <a16:creationId xmlns:a16="http://schemas.microsoft.com/office/drawing/2014/main" id="{98185E4B-50AB-FC0B-64DC-8C1617AD1CE3}"/>
              </a:ext>
            </a:extLst>
          </p:cNvPr>
          <p:cNvPicPr>
            <a:picLocks noChangeAspect="1"/>
          </p:cNvPicPr>
          <p:nvPr/>
        </p:nvPicPr>
        <p:blipFill>
          <a:blip r:embed="rId2"/>
          <a:stretch>
            <a:fillRect/>
          </a:stretch>
        </p:blipFill>
        <p:spPr>
          <a:xfrm>
            <a:off x="457200" y="304800"/>
            <a:ext cx="11297920" cy="6202412"/>
          </a:xfrm>
          <a:prstGeom prst="rect">
            <a:avLst/>
          </a:prstGeom>
        </p:spPr>
      </p:pic>
    </p:spTree>
    <p:extLst>
      <p:ext uri="{BB962C8B-B14F-4D97-AF65-F5344CB8AC3E}">
        <p14:creationId xmlns:p14="http://schemas.microsoft.com/office/powerpoint/2010/main" val="4254023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010996-D1AE-CD31-3E75-79112426C6DC}"/>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6" name="Picture 5" descr="A screenshot of a computer&#10;&#10;Description automatically generated">
            <a:extLst>
              <a:ext uri="{FF2B5EF4-FFF2-40B4-BE49-F238E27FC236}">
                <a16:creationId xmlns:a16="http://schemas.microsoft.com/office/drawing/2014/main" id="{B48D9083-2B54-D0FF-AB13-0D950B1B7524}"/>
              </a:ext>
            </a:extLst>
          </p:cNvPr>
          <p:cNvPicPr>
            <a:picLocks noChangeAspect="1"/>
          </p:cNvPicPr>
          <p:nvPr/>
        </p:nvPicPr>
        <p:blipFill>
          <a:blip r:embed="rId2"/>
          <a:stretch>
            <a:fillRect/>
          </a:stretch>
        </p:blipFill>
        <p:spPr>
          <a:xfrm>
            <a:off x="406400" y="335280"/>
            <a:ext cx="11379200" cy="6141452"/>
          </a:xfrm>
          <a:prstGeom prst="rect">
            <a:avLst/>
          </a:prstGeom>
        </p:spPr>
      </p:pic>
    </p:spTree>
    <p:extLst>
      <p:ext uri="{BB962C8B-B14F-4D97-AF65-F5344CB8AC3E}">
        <p14:creationId xmlns:p14="http://schemas.microsoft.com/office/powerpoint/2010/main" val="178118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E65384-8A67-7A93-C9C7-E85801F76FF0}"/>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6" name="Picture 5" descr="A screenshot of a computer&#10;&#10;Description automatically generated">
            <a:extLst>
              <a:ext uri="{FF2B5EF4-FFF2-40B4-BE49-F238E27FC236}">
                <a16:creationId xmlns:a16="http://schemas.microsoft.com/office/drawing/2014/main" id="{4A22BD2E-C78D-F8CA-4093-4FB56DBEFF56}"/>
              </a:ext>
            </a:extLst>
          </p:cNvPr>
          <p:cNvPicPr>
            <a:picLocks noChangeAspect="1"/>
          </p:cNvPicPr>
          <p:nvPr/>
        </p:nvPicPr>
        <p:blipFill>
          <a:blip r:embed="rId2"/>
          <a:stretch>
            <a:fillRect/>
          </a:stretch>
        </p:blipFill>
        <p:spPr>
          <a:xfrm>
            <a:off x="396240" y="335280"/>
            <a:ext cx="11399520" cy="6024880"/>
          </a:xfrm>
          <a:prstGeom prst="rect">
            <a:avLst/>
          </a:prstGeom>
        </p:spPr>
      </p:pic>
    </p:spTree>
    <p:extLst>
      <p:ext uri="{BB962C8B-B14F-4D97-AF65-F5344CB8AC3E}">
        <p14:creationId xmlns:p14="http://schemas.microsoft.com/office/powerpoint/2010/main" val="3382416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7D9151-5AB7-60FA-5971-C9CE4F386D8F}"/>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8" name="Picture 7" descr="A screenshot of a computer&#10;&#10;Description automatically generated">
            <a:extLst>
              <a:ext uri="{FF2B5EF4-FFF2-40B4-BE49-F238E27FC236}">
                <a16:creationId xmlns:a16="http://schemas.microsoft.com/office/drawing/2014/main" id="{73A39C80-3B30-8FD2-ECA5-3A60AAA894EC}"/>
              </a:ext>
            </a:extLst>
          </p:cNvPr>
          <p:cNvPicPr>
            <a:picLocks noChangeAspect="1"/>
          </p:cNvPicPr>
          <p:nvPr/>
        </p:nvPicPr>
        <p:blipFill>
          <a:blip r:embed="rId2"/>
          <a:stretch>
            <a:fillRect/>
          </a:stretch>
        </p:blipFill>
        <p:spPr>
          <a:xfrm>
            <a:off x="477519" y="237940"/>
            <a:ext cx="11163617" cy="6065520"/>
          </a:xfrm>
          <a:prstGeom prst="rect">
            <a:avLst/>
          </a:prstGeom>
        </p:spPr>
      </p:pic>
    </p:spTree>
    <p:extLst>
      <p:ext uri="{BB962C8B-B14F-4D97-AF65-F5344CB8AC3E}">
        <p14:creationId xmlns:p14="http://schemas.microsoft.com/office/powerpoint/2010/main" val="1966745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9833A-E9F0-D484-5AAA-0882EB194155}"/>
              </a:ext>
            </a:extLst>
          </p:cNvPr>
          <p:cNvSpPr>
            <a:spLocks noGrp="1"/>
          </p:cNvSpPr>
          <p:nvPr>
            <p:ph type="title"/>
          </p:nvPr>
        </p:nvSpPr>
        <p:spPr/>
        <p:txBody>
          <a:bodyPr/>
          <a:lstStyle/>
          <a:p>
            <a:r>
              <a:rPr lang="en-US"/>
              <a:t>HOME PAGE</a:t>
            </a:r>
            <a:endParaRPr lang="en-IN" dirty="0"/>
          </a:p>
        </p:txBody>
      </p:sp>
      <p:graphicFrame>
        <p:nvGraphicFramePr>
          <p:cNvPr id="56" name="Content Placeholder 2">
            <a:extLst>
              <a:ext uri="{FF2B5EF4-FFF2-40B4-BE49-F238E27FC236}">
                <a16:creationId xmlns:a16="http://schemas.microsoft.com/office/drawing/2014/main" id="{31BB571B-0284-7D09-9C09-2F81A7BF7712}"/>
              </a:ext>
            </a:extLst>
          </p:cNvPr>
          <p:cNvGraphicFramePr>
            <a:graphicFrameLocks noGrp="1"/>
          </p:cNvGraphicFramePr>
          <p:nvPr>
            <p:ph idx="1"/>
            <p:extLst>
              <p:ext uri="{D42A27DB-BD31-4B8C-83A1-F6EECF244321}">
                <p14:modId xmlns:p14="http://schemas.microsoft.com/office/powerpoint/2010/main" val="3866611184"/>
              </p:ext>
            </p:extLst>
          </p:nvPr>
        </p:nvGraphicFramePr>
        <p:xfrm>
          <a:off x="550863" y="2113199"/>
          <a:ext cx="11090274" cy="397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9D9CA057-66FB-2AA8-C609-34270A3C628D}"/>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3398292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BA355A-E1FD-BBBA-8C6A-23009550F78B}"/>
              </a:ext>
            </a:extLst>
          </p:cNvPr>
          <p:cNvSpPr>
            <a:spLocks noGrp="1"/>
          </p:cNvSpPr>
          <p:nvPr>
            <p:ph type="sldNum" sz="quarter" idx="12"/>
          </p:nvPr>
        </p:nvSpPr>
        <p:spPr/>
        <p:txBody>
          <a:bodyPr/>
          <a:lstStyle/>
          <a:p>
            <a:fld id="{DBA1B0FB-D917-4C8C-928F-313BD683BF39}" type="slidenum">
              <a:rPr lang="en-US" smtClean="0"/>
              <a:t>9</a:t>
            </a:fld>
            <a:endParaRPr lang="en-US"/>
          </a:p>
        </p:txBody>
      </p:sp>
      <p:pic>
        <p:nvPicPr>
          <p:cNvPr id="6" name="Picture 5" descr="A screenshot of a computer&#10;&#10;Description automatically generated">
            <a:extLst>
              <a:ext uri="{FF2B5EF4-FFF2-40B4-BE49-F238E27FC236}">
                <a16:creationId xmlns:a16="http://schemas.microsoft.com/office/drawing/2014/main" id="{8C248284-6464-E706-3DEB-94DE57474E2D}"/>
              </a:ext>
            </a:extLst>
          </p:cNvPr>
          <p:cNvPicPr>
            <a:picLocks noChangeAspect="1"/>
          </p:cNvPicPr>
          <p:nvPr/>
        </p:nvPicPr>
        <p:blipFill>
          <a:blip r:embed="rId2"/>
          <a:stretch>
            <a:fillRect/>
          </a:stretch>
        </p:blipFill>
        <p:spPr>
          <a:xfrm>
            <a:off x="365760" y="294640"/>
            <a:ext cx="11501120" cy="6212572"/>
          </a:xfrm>
          <a:prstGeom prst="rect">
            <a:avLst/>
          </a:prstGeom>
        </p:spPr>
      </p:pic>
    </p:spTree>
    <p:extLst>
      <p:ext uri="{BB962C8B-B14F-4D97-AF65-F5344CB8AC3E}">
        <p14:creationId xmlns:p14="http://schemas.microsoft.com/office/powerpoint/2010/main" val="374206820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{5FFB4E12-0508-4FD1-A950-DC80460940D1}tf33713516_win32</Template>
  <TotalTime>0</TotalTime>
  <Words>477</Words>
  <Application>Microsoft Office PowerPoint</Application>
  <PresentationFormat>Widescreen</PresentationFormat>
  <Paragraphs>57</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Gill Sans MT</vt:lpstr>
      <vt:lpstr>Walbaum Display</vt:lpstr>
      <vt:lpstr>Wingdings</vt:lpstr>
      <vt:lpstr>3DFloatVTI</vt:lpstr>
      <vt:lpstr>ONLINE FOOD ORDER APP </vt:lpstr>
      <vt:lpstr>    Problem Statement</vt:lpstr>
      <vt:lpstr>LOGIN PAGE</vt:lpstr>
      <vt:lpstr>PowerPoint Presentation</vt:lpstr>
      <vt:lpstr>PowerPoint Presentation</vt:lpstr>
      <vt:lpstr>PowerPoint Presentation</vt:lpstr>
      <vt:lpstr>PowerPoint Presentation</vt:lpstr>
      <vt:lpstr>HOME PAGE</vt:lpstr>
      <vt:lpstr>PowerPoint Presentation</vt:lpstr>
      <vt:lpstr>PowerPoint Presentation</vt:lpstr>
      <vt:lpstr>CART PAGE</vt:lpstr>
      <vt:lpstr>PowerPoint Presentation</vt:lpstr>
      <vt:lpstr>PowerPoint Presentation</vt:lpstr>
      <vt:lpstr>PowerPoint Presentation</vt:lpstr>
      <vt:lpstr>FEEDBACK PAGE</vt:lpstr>
      <vt:lpstr>PowerPoint Presentation</vt:lpstr>
      <vt:lpstr>PowerPoint Presentation</vt:lpstr>
      <vt:lpstr>ADMIN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ORDER APP </dc:title>
  <dc:creator>Monica J K</dc:creator>
  <cp:lastModifiedBy>Monica J K</cp:lastModifiedBy>
  <cp:revision>4</cp:revision>
  <dcterms:created xsi:type="dcterms:W3CDTF">2023-05-13T18:16:16Z</dcterms:created>
  <dcterms:modified xsi:type="dcterms:W3CDTF">2023-05-14T16:20:49Z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